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5543550" cy="3816350"/>
  <p:notesSz cx="5086350" cy="3359150"/>
  <p:embeddedFontLst>
    <p:embeddedFont>
      <p:font typeface="UD デジタル 教科書体 NP-R" panose="02020400000000000000" pitchFamily="18" charset="-128"/>
      <p:regular r:id="rId3"/>
    </p:embeddedFont>
  </p:embeddedFontLst>
  <p:defaultTextStyle>
    <a:defPPr>
      <a:defRPr lang="ja-JP"/>
    </a:defPPr>
    <a:lvl1pPr marL="0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1pPr>
    <a:lvl2pPr marL="224622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2pPr>
    <a:lvl3pPr marL="449245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3pPr>
    <a:lvl4pPr marL="673867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4pPr>
    <a:lvl5pPr marL="898489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5pPr>
    <a:lvl6pPr marL="1123112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6pPr>
    <a:lvl7pPr marL="1347734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7pPr>
    <a:lvl8pPr marL="1572357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8pPr>
    <a:lvl9pPr marL="1796979" algn="l" defTabSz="449245" rtl="0" eaLnBrk="1" latinLnBrk="0" hangingPunct="1">
      <a:defRPr kumimoji="1" sz="8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4" autoAdjust="0"/>
    <p:restoredTop sz="94660"/>
  </p:normalViewPr>
  <p:slideViewPr>
    <p:cSldViewPr snapToGrid="0">
      <p:cViewPr varScale="1">
        <p:scale>
          <a:sx n="177" d="100"/>
          <a:sy n="177" d="100"/>
        </p:scale>
        <p:origin x="162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87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049A000-35D4-47DC-BB70-57EE2017AE39}"/>
              </a:ext>
            </a:extLst>
          </p:cNvPr>
          <p:cNvGrpSpPr/>
          <p:nvPr userDrawn="1"/>
        </p:nvGrpSpPr>
        <p:grpSpPr>
          <a:xfrm>
            <a:off x="-1016317" y="-799917"/>
            <a:ext cx="7572855" cy="5412855"/>
            <a:chOff x="-1016317" y="-799917"/>
            <a:chExt cx="7572855" cy="5412855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F6DDED93-253A-4E9A-9B4C-98E9E647FDC4}"/>
                </a:ext>
              </a:extLst>
            </p:cNvPr>
            <p:cNvCxnSpPr/>
            <p:nvPr/>
          </p:nvCxnSpPr>
          <p:spPr>
            <a:xfrm>
              <a:off x="-1016317" y="-7917"/>
              <a:ext cx="11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B328C42E-A42F-4EEA-B97B-F9A8F0D95963}"/>
                </a:ext>
              </a:extLst>
            </p:cNvPr>
            <p:cNvCxnSpPr/>
            <p:nvPr/>
          </p:nvCxnSpPr>
          <p:spPr>
            <a:xfrm>
              <a:off x="-1016317" y="100083"/>
              <a:ext cx="100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DC68C373-3283-47A7-96B6-9F0104920323}"/>
                </a:ext>
              </a:extLst>
            </p:cNvPr>
            <p:cNvCxnSpPr/>
            <p:nvPr/>
          </p:nvCxnSpPr>
          <p:spPr>
            <a:xfrm>
              <a:off x="-1016317" y="3712938"/>
              <a:ext cx="100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40B06385-25C0-4AF9-BD3C-B4D5D7B9EAFB}"/>
                </a:ext>
              </a:extLst>
            </p:cNvPr>
            <p:cNvCxnSpPr/>
            <p:nvPr/>
          </p:nvCxnSpPr>
          <p:spPr>
            <a:xfrm>
              <a:off x="-1016317" y="3820938"/>
              <a:ext cx="11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FB8B8B36-2E8D-4E62-819B-CCFB5ED4AA8D}"/>
                </a:ext>
              </a:extLst>
            </p:cNvPr>
            <p:cNvCxnSpPr/>
            <p:nvPr/>
          </p:nvCxnSpPr>
          <p:spPr>
            <a:xfrm>
              <a:off x="99683" y="-799917"/>
              <a:ext cx="0" cy="792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859FBB30-5C89-491C-AC67-ECB21A6154EA}"/>
                </a:ext>
              </a:extLst>
            </p:cNvPr>
            <p:cNvCxnSpPr/>
            <p:nvPr/>
          </p:nvCxnSpPr>
          <p:spPr>
            <a:xfrm>
              <a:off x="-8317" y="3712938"/>
              <a:ext cx="0" cy="90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F2EA32AD-3776-48FF-8604-8177B0622F66}"/>
                </a:ext>
              </a:extLst>
            </p:cNvPr>
            <p:cNvCxnSpPr/>
            <p:nvPr/>
          </p:nvCxnSpPr>
          <p:spPr>
            <a:xfrm>
              <a:off x="5548538" y="-799917"/>
              <a:ext cx="0" cy="90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6C6EF785-F7B6-4B40-A2D5-1F722E5140FD}"/>
                </a:ext>
              </a:extLst>
            </p:cNvPr>
            <p:cNvCxnSpPr/>
            <p:nvPr/>
          </p:nvCxnSpPr>
          <p:spPr>
            <a:xfrm>
              <a:off x="5440538" y="-799917"/>
              <a:ext cx="0" cy="792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C0EB3786-625D-49E1-81EE-995D7E63B5FE}"/>
                </a:ext>
              </a:extLst>
            </p:cNvPr>
            <p:cNvCxnSpPr/>
            <p:nvPr/>
          </p:nvCxnSpPr>
          <p:spPr>
            <a:xfrm>
              <a:off x="5548538" y="100083"/>
              <a:ext cx="100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FADD25C0-173E-4EA2-851A-A921FD092532}"/>
                </a:ext>
              </a:extLst>
            </p:cNvPr>
            <p:cNvCxnSpPr/>
            <p:nvPr/>
          </p:nvCxnSpPr>
          <p:spPr>
            <a:xfrm>
              <a:off x="5548538" y="3712938"/>
              <a:ext cx="100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FE1421A-48E9-43F6-96E4-064AF201A4D8}"/>
                </a:ext>
              </a:extLst>
            </p:cNvPr>
            <p:cNvCxnSpPr/>
            <p:nvPr/>
          </p:nvCxnSpPr>
          <p:spPr>
            <a:xfrm>
              <a:off x="5440538" y="3820938"/>
              <a:ext cx="0" cy="792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10A92769-7CD8-4F0A-89B0-0913FF551896}"/>
                </a:ext>
              </a:extLst>
            </p:cNvPr>
            <p:cNvCxnSpPr/>
            <p:nvPr/>
          </p:nvCxnSpPr>
          <p:spPr>
            <a:xfrm>
              <a:off x="99683" y="3820938"/>
              <a:ext cx="0" cy="79200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427DEB28-0961-424D-BB66-8B96167CCA2D}"/>
                </a:ext>
              </a:extLst>
            </p:cNvPr>
            <p:cNvCxnSpPr/>
            <p:nvPr/>
          </p:nvCxnSpPr>
          <p:spPr>
            <a:xfrm>
              <a:off x="-8317" y="-799917"/>
              <a:ext cx="0" cy="90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22077091-BDBF-4280-AF9F-689D43D1F690}"/>
                </a:ext>
              </a:extLst>
            </p:cNvPr>
            <p:cNvCxnSpPr/>
            <p:nvPr/>
          </p:nvCxnSpPr>
          <p:spPr>
            <a:xfrm>
              <a:off x="5548538" y="3712938"/>
              <a:ext cx="0" cy="90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90CA2A5B-A1AC-4348-9FC3-1177731396E0}"/>
                </a:ext>
              </a:extLst>
            </p:cNvPr>
            <p:cNvCxnSpPr/>
            <p:nvPr/>
          </p:nvCxnSpPr>
          <p:spPr>
            <a:xfrm>
              <a:off x="5440538" y="3820938"/>
              <a:ext cx="11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370463AB-F1AD-4D47-B94C-072CA3D3BF43}"/>
                </a:ext>
              </a:extLst>
            </p:cNvPr>
            <p:cNvCxnSpPr/>
            <p:nvPr/>
          </p:nvCxnSpPr>
          <p:spPr>
            <a:xfrm>
              <a:off x="5440538" y="-7917"/>
              <a:ext cx="1116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22BDEBC1-DA06-4125-B5F3-36B31FB02F2B}"/>
                </a:ext>
              </a:extLst>
            </p:cNvPr>
            <p:cNvCxnSpPr/>
            <p:nvPr/>
          </p:nvCxnSpPr>
          <p:spPr>
            <a:xfrm>
              <a:off x="2227964" y="-122678"/>
              <a:ext cx="108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C0AEEA43-51C6-4257-A357-D9C06094E1C6}"/>
                </a:ext>
              </a:extLst>
            </p:cNvPr>
            <p:cNvCxnSpPr/>
            <p:nvPr/>
          </p:nvCxnSpPr>
          <p:spPr>
            <a:xfrm>
              <a:off x="2227964" y="3930267"/>
              <a:ext cx="108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B87E8A38-8E27-44D3-9671-1D96D4365588}"/>
                </a:ext>
              </a:extLst>
            </p:cNvPr>
            <p:cNvCxnSpPr/>
            <p:nvPr/>
          </p:nvCxnSpPr>
          <p:spPr>
            <a:xfrm>
              <a:off x="2767964" y="3822268"/>
              <a:ext cx="0" cy="72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BE43D06F-BC0E-4E96-9AB0-2BB537573A92}"/>
                </a:ext>
              </a:extLst>
            </p:cNvPr>
            <p:cNvCxnSpPr/>
            <p:nvPr/>
          </p:nvCxnSpPr>
          <p:spPr>
            <a:xfrm>
              <a:off x="2767964" y="-734679"/>
              <a:ext cx="0" cy="72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B816D01E-BBEC-450E-9F9C-F0402ED2B1C0}"/>
                </a:ext>
              </a:extLst>
            </p:cNvPr>
            <p:cNvCxnSpPr/>
            <p:nvPr/>
          </p:nvCxnSpPr>
          <p:spPr>
            <a:xfrm>
              <a:off x="-120128" y="1361413"/>
              <a:ext cx="0" cy="108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06BE64CD-E47C-40CC-BF6B-2CF165214442}"/>
                </a:ext>
              </a:extLst>
            </p:cNvPr>
            <p:cNvCxnSpPr/>
            <p:nvPr/>
          </p:nvCxnSpPr>
          <p:spPr>
            <a:xfrm>
              <a:off x="5662253" y="1361413"/>
              <a:ext cx="0" cy="108000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2729FCD2-FFB3-48F9-9586-BE65B79FB877}"/>
                </a:ext>
              </a:extLst>
            </p:cNvPr>
            <p:cNvCxnSpPr/>
            <p:nvPr/>
          </p:nvCxnSpPr>
          <p:spPr>
            <a:xfrm>
              <a:off x="-732128" y="1975553"/>
              <a:ext cx="72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DA2FA511-A7F8-441C-B327-8FE26AD83027}"/>
                </a:ext>
              </a:extLst>
            </p:cNvPr>
            <p:cNvCxnSpPr/>
            <p:nvPr/>
          </p:nvCxnSpPr>
          <p:spPr>
            <a:xfrm>
              <a:off x="5554253" y="1901413"/>
              <a:ext cx="720000" cy="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51E2594-D81B-4A85-AFC4-D3230D87021E}"/>
              </a:ext>
            </a:extLst>
          </p:cNvPr>
          <p:cNvSpPr txBox="1"/>
          <p:nvPr userDrawn="1"/>
        </p:nvSpPr>
        <p:spPr>
          <a:xfrm>
            <a:off x="186845" y="-910017"/>
            <a:ext cx="2536272" cy="5005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赤線で囲われる領域が葉書サイズです。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文字や欠けてはいけない画像はこの領域から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さらに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ミリ内側の範囲に配置してください。</a:t>
            </a:r>
            <a:endParaRPr kumimoji="1" lang="ja-JP" altLang="en-US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34BED2E-DCE1-44F6-8416-977F86560099}"/>
              </a:ext>
            </a:extLst>
          </p:cNvPr>
          <p:cNvSpPr txBox="1"/>
          <p:nvPr userDrawn="1"/>
        </p:nvSpPr>
        <p:spPr>
          <a:xfrm>
            <a:off x="2826258" y="-910017"/>
            <a:ext cx="2574744" cy="772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背景画像等を使用した際画像の周辺に白いふち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を出ないようにする場合は黒線で囲われる領域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dirty="0" err="1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まで</a:t>
            </a:r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画像を配置してください。</a:t>
            </a:r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※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赤線より外側に印刷された画像は断裁で切り</a:t>
            </a:r>
            <a:endParaRPr kumimoji="1"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r>
              <a:rPr kumimoji="1"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取られます。</a:t>
            </a:r>
          </a:p>
        </p:txBody>
      </p:sp>
    </p:spTree>
    <p:extLst>
      <p:ext uri="{BB962C8B-B14F-4D97-AF65-F5344CB8AC3E}">
        <p14:creationId xmlns:p14="http://schemas.microsoft.com/office/powerpoint/2010/main" val="7229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508864" rtl="0" eaLnBrk="1" latinLnBrk="0" hangingPunct="1">
        <a:lnSpc>
          <a:spcPct val="90000"/>
        </a:lnSpc>
        <a:spcBef>
          <a:spcPct val="0"/>
        </a:spcBef>
        <a:buNone/>
        <a:defRPr kumimoji="1" sz="24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7216" indent="-127216" algn="l" defTabSz="508864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kumimoji="1" sz="1558" kern="1200">
          <a:solidFill>
            <a:schemeClr val="tx1"/>
          </a:solidFill>
          <a:latin typeface="+mn-lt"/>
          <a:ea typeface="+mn-ea"/>
          <a:cs typeface="+mn-cs"/>
        </a:defRPr>
      </a:lvl1pPr>
      <a:lvl2pPr marL="381648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336" kern="1200">
          <a:solidFill>
            <a:schemeClr val="tx1"/>
          </a:solidFill>
          <a:latin typeface="+mn-lt"/>
          <a:ea typeface="+mn-ea"/>
          <a:cs typeface="+mn-cs"/>
        </a:defRPr>
      </a:lvl2pPr>
      <a:lvl3pPr marL="636080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113" kern="1200">
          <a:solidFill>
            <a:schemeClr val="tx1"/>
          </a:solidFill>
          <a:latin typeface="+mn-lt"/>
          <a:ea typeface="+mn-ea"/>
          <a:cs typeface="+mn-cs"/>
        </a:defRPr>
      </a:lvl3pPr>
      <a:lvl4pPr marL="890511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4pPr>
      <a:lvl5pPr marL="1144943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5pPr>
      <a:lvl6pPr marL="1399375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6pPr>
      <a:lvl7pPr marL="1653807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7pPr>
      <a:lvl8pPr marL="1908239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8pPr>
      <a:lvl9pPr marL="2162670" indent="-127216" algn="l" defTabSz="508864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1pPr>
      <a:lvl2pPr marL="254432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2pPr>
      <a:lvl3pPr marL="508864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3pPr>
      <a:lvl4pPr marL="763295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4pPr>
      <a:lvl5pPr marL="1017727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5pPr>
      <a:lvl6pPr marL="1272159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6pPr>
      <a:lvl7pPr marL="1526591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7pPr>
      <a:lvl8pPr marL="1781023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8pPr>
      <a:lvl9pPr marL="2035454" algn="l" defTabSz="508864" rtl="0" eaLnBrk="1" latinLnBrk="0" hangingPunct="1">
        <a:defRPr kumimoji="1" sz="10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033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UD デジタル 教科書体 NP-R</vt:lpstr>
      <vt:lpstr>Office テーマ</vt:lpstr>
      <vt:lpstr>PowerPoint プレゼンテーション</vt:lpstr>
    </vt:vector>
  </TitlesOfParts>
  <Company>TOPPAN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WTS19030008</dc:creator>
  <cp:lastModifiedBy>桑原 高明</cp:lastModifiedBy>
  <cp:revision>12</cp:revision>
  <cp:lastPrinted>2021-08-17T02:43:25Z</cp:lastPrinted>
  <dcterms:created xsi:type="dcterms:W3CDTF">2021-08-17T02:31:43Z</dcterms:created>
  <dcterms:modified xsi:type="dcterms:W3CDTF">2021-08-24T13:09:30Z</dcterms:modified>
</cp:coreProperties>
</file>