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</p:sldIdLst>
  <p:sldSz cx="3816350" cy="5543550"/>
  <p:notesSz cx="6858000" cy="9144000"/>
  <p:embeddedFontLst>
    <p:embeddedFont>
      <p:font typeface="Biome" panose="020B0503030204020804" pitchFamily="34" charset="0"/>
      <p:regular r:id="rId3"/>
    </p:embeddedFont>
    <p:embeddedFont>
      <p:font typeface="Calibri" panose="020F0502020204030204" pitchFamily="34" charset="0"/>
      <p:regular r:id="rId4"/>
      <p:bold r:id="rId5"/>
      <p:italic r:id="rId6"/>
      <p:boldItalic r:id="rId7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05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156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tableStyles" Target="tableStyles.xml"/><Relationship Id="rId5" Type="http://schemas.openxmlformats.org/officeDocument/2006/relationships/font" Target="fonts/font3.fntdata"/><Relationship Id="rId10" Type="http://schemas.openxmlformats.org/officeDocument/2006/relationships/theme" Target="theme/theme1.xml"/><Relationship Id="rId4" Type="http://schemas.openxmlformats.org/officeDocument/2006/relationships/font" Target="fonts/font2.fntdata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19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3B980BA1-6AA0-45DE-A61F-5279570F86CE}"/>
              </a:ext>
            </a:extLst>
          </p:cNvPr>
          <p:cNvGrpSpPr/>
          <p:nvPr userDrawn="1"/>
        </p:nvGrpSpPr>
        <p:grpSpPr>
          <a:xfrm>
            <a:off x="247277" y="268711"/>
            <a:ext cx="3299264" cy="5035156"/>
            <a:chOff x="247277" y="268711"/>
            <a:chExt cx="3299264" cy="5035156"/>
          </a:xfrm>
        </p:grpSpPr>
        <p:grpSp>
          <p:nvGrpSpPr>
            <p:cNvPr id="54" name="グループ化 53">
              <a:extLst>
                <a:ext uri="{FF2B5EF4-FFF2-40B4-BE49-F238E27FC236}">
                  <a16:creationId xmlns:a16="http://schemas.microsoft.com/office/drawing/2014/main" id="{A844E5E2-53B2-4BCE-87EF-11D7193F4CBF}"/>
                </a:ext>
              </a:extLst>
            </p:cNvPr>
            <p:cNvGrpSpPr/>
            <p:nvPr/>
          </p:nvGrpSpPr>
          <p:grpSpPr>
            <a:xfrm rot="10800000">
              <a:off x="396632" y="4721780"/>
              <a:ext cx="1738472" cy="288000"/>
              <a:chOff x="1561786" y="420559"/>
              <a:chExt cx="1738472" cy="288000"/>
            </a:xfrm>
          </p:grpSpPr>
          <p:sp>
            <p:nvSpPr>
              <p:cNvPr id="92" name="正方形/長方形 91">
                <a:extLst>
                  <a:ext uri="{FF2B5EF4-FFF2-40B4-BE49-F238E27FC236}">
                    <a16:creationId xmlns:a16="http://schemas.microsoft.com/office/drawing/2014/main" id="{FD1CBED8-6A81-4E20-AFF3-E156B0D3B405}"/>
                  </a:ext>
                </a:extLst>
              </p:cNvPr>
              <p:cNvSpPr/>
              <p:nvPr/>
            </p:nvSpPr>
            <p:spPr>
              <a:xfrm>
                <a:off x="1561786" y="420559"/>
                <a:ext cx="216000" cy="288000"/>
              </a:xfrm>
              <a:prstGeom prst="rect">
                <a:avLst/>
              </a:prstGeom>
              <a:noFill/>
              <a:ln w="12700">
                <a:solidFill>
                  <a:srgbClr val="FF5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FF5050"/>
                  </a:solidFill>
                </a:endParaRPr>
              </a:p>
            </p:txBody>
          </p:sp>
          <p:sp>
            <p:nvSpPr>
              <p:cNvPr id="93" name="正方形/長方形 92">
                <a:extLst>
                  <a:ext uri="{FF2B5EF4-FFF2-40B4-BE49-F238E27FC236}">
                    <a16:creationId xmlns:a16="http://schemas.microsoft.com/office/drawing/2014/main" id="{0F5F33D1-12FE-43B5-B9E9-3378EB2E9F83}"/>
                  </a:ext>
                </a:extLst>
              </p:cNvPr>
              <p:cNvSpPr/>
              <p:nvPr/>
            </p:nvSpPr>
            <p:spPr>
              <a:xfrm>
                <a:off x="1813608" y="420559"/>
                <a:ext cx="216000" cy="288000"/>
              </a:xfrm>
              <a:prstGeom prst="rect">
                <a:avLst/>
              </a:prstGeom>
              <a:noFill/>
              <a:ln w="12700">
                <a:solidFill>
                  <a:srgbClr val="FF5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FF5050"/>
                  </a:solidFill>
                </a:endParaRPr>
              </a:p>
            </p:txBody>
          </p:sp>
          <p:sp>
            <p:nvSpPr>
              <p:cNvPr id="94" name="正方形/長方形 93">
                <a:extLst>
                  <a:ext uri="{FF2B5EF4-FFF2-40B4-BE49-F238E27FC236}">
                    <a16:creationId xmlns:a16="http://schemas.microsoft.com/office/drawing/2014/main" id="{0593A4D4-EAB9-44BF-B74A-ABCB3CC5928E}"/>
                  </a:ext>
                </a:extLst>
              </p:cNvPr>
              <p:cNvSpPr/>
              <p:nvPr/>
            </p:nvSpPr>
            <p:spPr>
              <a:xfrm>
                <a:off x="2065430" y="420559"/>
                <a:ext cx="216000" cy="288000"/>
              </a:xfrm>
              <a:prstGeom prst="rect">
                <a:avLst/>
              </a:prstGeom>
              <a:noFill/>
              <a:ln w="12700">
                <a:solidFill>
                  <a:srgbClr val="FF5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FF5050"/>
                  </a:solidFill>
                </a:endParaRPr>
              </a:p>
            </p:txBody>
          </p:sp>
          <p:sp>
            <p:nvSpPr>
              <p:cNvPr id="95" name="正方形/長方形 94">
                <a:extLst>
                  <a:ext uri="{FF2B5EF4-FFF2-40B4-BE49-F238E27FC236}">
                    <a16:creationId xmlns:a16="http://schemas.microsoft.com/office/drawing/2014/main" id="{0887CE3A-C8E3-4E7B-B7FF-11EA18E1A675}"/>
                  </a:ext>
                </a:extLst>
              </p:cNvPr>
              <p:cNvSpPr/>
              <p:nvPr/>
            </p:nvSpPr>
            <p:spPr>
              <a:xfrm>
                <a:off x="2342533" y="420559"/>
                <a:ext cx="216000" cy="288000"/>
              </a:xfrm>
              <a:prstGeom prst="rect">
                <a:avLst/>
              </a:prstGeom>
              <a:noFill/>
              <a:ln w="12700">
                <a:solidFill>
                  <a:srgbClr val="FF5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FF5050"/>
                  </a:solidFill>
                </a:endParaRPr>
              </a:p>
            </p:txBody>
          </p:sp>
          <p:sp>
            <p:nvSpPr>
              <p:cNvPr id="96" name="正方形/長方形 95">
                <a:extLst>
                  <a:ext uri="{FF2B5EF4-FFF2-40B4-BE49-F238E27FC236}">
                    <a16:creationId xmlns:a16="http://schemas.microsoft.com/office/drawing/2014/main" id="{5E9AB29F-5685-4B36-8C21-F643BBC1A3AB}"/>
                  </a:ext>
                </a:extLst>
              </p:cNvPr>
              <p:cNvSpPr/>
              <p:nvPr/>
            </p:nvSpPr>
            <p:spPr>
              <a:xfrm>
                <a:off x="2589775" y="420559"/>
                <a:ext cx="216000" cy="288000"/>
              </a:xfrm>
              <a:prstGeom prst="rect">
                <a:avLst/>
              </a:prstGeom>
              <a:noFill/>
              <a:ln w="12700">
                <a:solidFill>
                  <a:srgbClr val="FF5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FF5050"/>
                  </a:solidFill>
                </a:endParaRPr>
              </a:p>
            </p:txBody>
          </p:sp>
          <p:sp>
            <p:nvSpPr>
              <p:cNvPr id="97" name="正方形/長方形 96">
                <a:extLst>
                  <a:ext uri="{FF2B5EF4-FFF2-40B4-BE49-F238E27FC236}">
                    <a16:creationId xmlns:a16="http://schemas.microsoft.com/office/drawing/2014/main" id="{997D8990-3312-4234-A490-02DBE865D590}"/>
                  </a:ext>
                </a:extLst>
              </p:cNvPr>
              <p:cNvSpPr/>
              <p:nvPr/>
            </p:nvSpPr>
            <p:spPr>
              <a:xfrm>
                <a:off x="2837017" y="420559"/>
                <a:ext cx="216000" cy="288000"/>
              </a:xfrm>
              <a:prstGeom prst="rect">
                <a:avLst/>
              </a:prstGeom>
              <a:noFill/>
              <a:ln w="12700">
                <a:solidFill>
                  <a:srgbClr val="FF5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FF5050"/>
                  </a:solidFill>
                </a:endParaRPr>
              </a:p>
            </p:txBody>
          </p:sp>
          <p:sp>
            <p:nvSpPr>
              <p:cNvPr id="98" name="正方形/長方形 97">
                <a:extLst>
                  <a:ext uri="{FF2B5EF4-FFF2-40B4-BE49-F238E27FC236}">
                    <a16:creationId xmlns:a16="http://schemas.microsoft.com/office/drawing/2014/main" id="{E4588F96-E126-4C8D-86F8-5A2FB78241C4}"/>
                  </a:ext>
                </a:extLst>
              </p:cNvPr>
              <p:cNvSpPr/>
              <p:nvPr/>
            </p:nvSpPr>
            <p:spPr>
              <a:xfrm>
                <a:off x="3084258" y="420559"/>
                <a:ext cx="216000" cy="288000"/>
              </a:xfrm>
              <a:prstGeom prst="rect">
                <a:avLst/>
              </a:prstGeom>
              <a:noFill/>
              <a:ln w="12700">
                <a:solidFill>
                  <a:srgbClr val="FF5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FF5050"/>
                  </a:solidFill>
                </a:endParaRPr>
              </a:p>
            </p:txBody>
          </p:sp>
        </p:grpSp>
        <p:sp>
          <p:nvSpPr>
            <p:cNvPr id="55" name="テキスト ボックス 54">
              <a:extLst>
                <a:ext uri="{FF2B5EF4-FFF2-40B4-BE49-F238E27FC236}">
                  <a16:creationId xmlns:a16="http://schemas.microsoft.com/office/drawing/2014/main" id="{B3327D28-2B00-4CC5-9707-1261DDB2716B}"/>
                </a:ext>
              </a:extLst>
            </p:cNvPr>
            <p:cNvSpPr txBox="1"/>
            <p:nvPr/>
          </p:nvSpPr>
          <p:spPr>
            <a:xfrm rot="10800000">
              <a:off x="1504570" y="5057646"/>
              <a:ext cx="78418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00" b="1" dirty="0">
                  <a:solidFill>
                    <a:srgbClr val="FF5050"/>
                  </a:solidFill>
                  <a:latin typeface="Biome" panose="020B0503030204020804" pitchFamily="34" charset="0"/>
                  <a:cs typeface="Biome" panose="020B0503030204020804" pitchFamily="34" charset="0"/>
                </a:rPr>
                <a:t>post</a:t>
              </a:r>
              <a:r>
                <a:rPr lang="ja-JP" altLang="en-US" sz="1000" b="1" dirty="0">
                  <a:solidFill>
                    <a:srgbClr val="FF5050"/>
                  </a:solidFill>
                  <a:latin typeface="Biome" panose="020B0503030204020804" pitchFamily="34" charset="0"/>
                  <a:cs typeface="Biome" panose="020B0503030204020804" pitchFamily="34" charset="0"/>
                </a:rPr>
                <a:t> </a:t>
              </a:r>
              <a:r>
                <a:rPr lang="en-US" altLang="ja-JP" sz="1000" b="1" dirty="0">
                  <a:solidFill>
                    <a:srgbClr val="FF5050"/>
                  </a:solidFill>
                  <a:latin typeface="Biome" panose="020B0503030204020804" pitchFamily="34" charset="0"/>
                  <a:cs typeface="Biome" panose="020B0503030204020804" pitchFamily="34" charset="0"/>
                </a:rPr>
                <a:t>card</a:t>
              </a:r>
              <a:endParaRPr kumimoji="1" lang="en-US" altLang="ja-JP" sz="1000" b="1" dirty="0">
                <a:solidFill>
                  <a:srgbClr val="FF5050"/>
                </a:solidFill>
                <a:latin typeface="Biome" panose="020B0503030204020804" pitchFamily="34" charset="0"/>
                <a:cs typeface="Biome" panose="020B0503030204020804" pitchFamily="34" charset="0"/>
              </a:endParaRPr>
            </a:p>
          </p:txBody>
        </p:sp>
        <p:grpSp>
          <p:nvGrpSpPr>
            <p:cNvPr id="56" name="グループ化 55">
              <a:extLst>
                <a:ext uri="{FF2B5EF4-FFF2-40B4-BE49-F238E27FC236}">
                  <a16:creationId xmlns:a16="http://schemas.microsoft.com/office/drawing/2014/main" id="{00417881-5C05-4142-8B04-777D87812D32}"/>
                </a:ext>
              </a:extLst>
            </p:cNvPr>
            <p:cNvGrpSpPr/>
            <p:nvPr/>
          </p:nvGrpSpPr>
          <p:grpSpPr>
            <a:xfrm rot="10800000">
              <a:off x="247277" y="268711"/>
              <a:ext cx="3145086" cy="799916"/>
              <a:chOff x="304527" y="4369396"/>
              <a:chExt cx="3145086" cy="799916"/>
            </a:xfrm>
          </p:grpSpPr>
          <p:sp>
            <p:nvSpPr>
              <p:cNvPr id="83" name="正方形/長方形 82">
                <a:extLst>
                  <a:ext uri="{FF2B5EF4-FFF2-40B4-BE49-F238E27FC236}">
                    <a16:creationId xmlns:a16="http://schemas.microsoft.com/office/drawing/2014/main" id="{A5450B27-06D2-4918-993F-038E4095067C}"/>
                  </a:ext>
                </a:extLst>
              </p:cNvPr>
              <p:cNvSpPr/>
              <p:nvPr/>
            </p:nvSpPr>
            <p:spPr>
              <a:xfrm rot="10800000">
                <a:off x="1924527" y="4612490"/>
                <a:ext cx="234000" cy="324000"/>
              </a:xfrm>
              <a:prstGeom prst="rect">
                <a:avLst/>
              </a:prstGeom>
              <a:noFill/>
              <a:ln w="12700">
                <a:solidFill>
                  <a:srgbClr val="FF5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FF5050"/>
                  </a:solidFill>
                </a:endParaRPr>
              </a:p>
            </p:txBody>
          </p:sp>
          <p:sp>
            <p:nvSpPr>
              <p:cNvPr id="84" name="正方形/長方形 83">
                <a:extLst>
                  <a:ext uri="{FF2B5EF4-FFF2-40B4-BE49-F238E27FC236}">
                    <a16:creationId xmlns:a16="http://schemas.microsoft.com/office/drawing/2014/main" id="{EE25C024-CB36-4276-9AD2-96D929CBF8CB}"/>
                  </a:ext>
                </a:extLst>
              </p:cNvPr>
              <p:cNvSpPr/>
              <p:nvPr/>
            </p:nvSpPr>
            <p:spPr>
              <a:xfrm rot="10800000">
                <a:off x="1600527" y="4612491"/>
                <a:ext cx="234000" cy="323998"/>
              </a:xfrm>
              <a:prstGeom prst="rect">
                <a:avLst/>
              </a:prstGeom>
              <a:noFill/>
              <a:ln w="12700">
                <a:solidFill>
                  <a:srgbClr val="FF5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FF5050"/>
                  </a:solidFill>
                </a:endParaRPr>
              </a:p>
            </p:txBody>
          </p:sp>
          <p:sp>
            <p:nvSpPr>
              <p:cNvPr id="85" name="正方形/長方形 84">
                <a:extLst>
                  <a:ext uri="{FF2B5EF4-FFF2-40B4-BE49-F238E27FC236}">
                    <a16:creationId xmlns:a16="http://schemas.microsoft.com/office/drawing/2014/main" id="{9B6BA9D8-87A8-4495-881C-EE0705DB944B}"/>
                  </a:ext>
                </a:extLst>
              </p:cNvPr>
              <p:cNvSpPr/>
              <p:nvPr/>
            </p:nvSpPr>
            <p:spPr>
              <a:xfrm rot="10800000">
                <a:off x="1276527" y="4612491"/>
                <a:ext cx="234000" cy="323998"/>
              </a:xfrm>
              <a:prstGeom prst="rect">
                <a:avLst/>
              </a:prstGeom>
              <a:noFill/>
              <a:ln w="12700">
                <a:solidFill>
                  <a:srgbClr val="FF5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FF5050"/>
                  </a:solidFill>
                </a:endParaRPr>
              </a:p>
            </p:txBody>
          </p:sp>
          <p:sp>
            <p:nvSpPr>
              <p:cNvPr id="86" name="正方形/長方形 85">
                <a:extLst>
                  <a:ext uri="{FF2B5EF4-FFF2-40B4-BE49-F238E27FC236}">
                    <a16:creationId xmlns:a16="http://schemas.microsoft.com/office/drawing/2014/main" id="{69E5E6AD-11FF-47BC-9ACA-4CE8BC108293}"/>
                  </a:ext>
                </a:extLst>
              </p:cNvPr>
              <p:cNvSpPr/>
              <p:nvPr/>
            </p:nvSpPr>
            <p:spPr>
              <a:xfrm rot="10800000">
                <a:off x="952527" y="4612491"/>
                <a:ext cx="234000" cy="323998"/>
              </a:xfrm>
              <a:prstGeom prst="rect">
                <a:avLst/>
              </a:prstGeom>
              <a:noFill/>
              <a:ln w="12700">
                <a:solidFill>
                  <a:srgbClr val="FF5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FF5050"/>
                  </a:solidFill>
                </a:endParaRPr>
              </a:p>
            </p:txBody>
          </p:sp>
          <p:sp>
            <p:nvSpPr>
              <p:cNvPr id="87" name="正方形/長方形 86">
                <a:extLst>
                  <a:ext uri="{FF2B5EF4-FFF2-40B4-BE49-F238E27FC236}">
                    <a16:creationId xmlns:a16="http://schemas.microsoft.com/office/drawing/2014/main" id="{0B6CE735-8AFE-4684-986A-471FBC634533}"/>
                  </a:ext>
                </a:extLst>
              </p:cNvPr>
              <p:cNvSpPr/>
              <p:nvPr/>
            </p:nvSpPr>
            <p:spPr>
              <a:xfrm rot="10800000">
                <a:off x="628527" y="4612491"/>
                <a:ext cx="234000" cy="323998"/>
              </a:xfrm>
              <a:prstGeom prst="rect">
                <a:avLst/>
              </a:prstGeom>
              <a:noFill/>
              <a:ln w="12700">
                <a:solidFill>
                  <a:srgbClr val="FF5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FF5050"/>
                  </a:solidFill>
                </a:endParaRPr>
              </a:p>
            </p:txBody>
          </p:sp>
          <p:sp>
            <p:nvSpPr>
              <p:cNvPr id="88" name="正方形/長方形 87">
                <a:extLst>
                  <a:ext uri="{FF2B5EF4-FFF2-40B4-BE49-F238E27FC236}">
                    <a16:creationId xmlns:a16="http://schemas.microsoft.com/office/drawing/2014/main" id="{02988873-B0A3-4454-AFF6-517048CE2D27}"/>
                  </a:ext>
                </a:extLst>
              </p:cNvPr>
              <p:cNvSpPr/>
              <p:nvPr/>
            </p:nvSpPr>
            <p:spPr>
              <a:xfrm rot="10800000">
                <a:off x="304527" y="4612491"/>
                <a:ext cx="234000" cy="323998"/>
              </a:xfrm>
              <a:prstGeom prst="rect">
                <a:avLst/>
              </a:prstGeom>
              <a:noFill/>
              <a:ln w="12700">
                <a:solidFill>
                  <a:srgbClr val="FF5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FF5050"/>
                  </a:solidFill>
                </a:endParaRPr>
              </a:p>
            </p:txBody>
          </p:sp>
          <p:sp>
            <p:nvSpPr>
              <p:cNvPr id="89" name="テキスト ボックス 88">
                <a:extLst>
                  <a:ext uri="{FF2B5EF4-FFF2-40B4-BE49-F238E27FC236}">
                    <a16:creationId xmlns:a16="http://schemas.microsoft.com/office/drawing/2014/main" id="{8FA30338-440B-47D2-9300-FC27F2083AEE}"/>
                  </a:ext>
                </a:extLst>
              </p:cNvPr>
              <p:cNvSpPr txBox="1"/>
              <p:nvPr/>
            </p:nvSpPr>
            <p:spPr>
              <a:xfrm rot="10800000">
                <a:off x="2655806" y="4923091"/>
                <a:ext cx="793807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b="1" dirty="0">
                    <a:solidFill>
                      <a:srgbClr val="002060"/>
                    </a:solidFill>
                    <a:latin typeface="Biome" panose="020B0503030204020804" pitchFamily="34" charset="0"/>
                    <a:cs typeface="Biome" panose="020B0503030204020804" pitchFamily="34" charset="0"/>
                  </a:rPr>
                  <a:t>TO RADIO</a:t>
                </a:r>
                <a:endParaRPr kumimoji="1" lang="ja-JP" altLang="en-US" sz="1000" b="1" dirty="0">
                  <a:solidFill>
                    <a:srgbClr val="002060"/>
                  </a:solidFill>
                  <a:latin typeface="Biome" panose="020B0503030204020804" pitchFamily="34" charset="0"/>
                  <a:cs typeface="Biome" panose="020B0503030204020804" pitchFamily="34" charset="0"/>
                </a:endParaRPr>
              </a:p>
            </p:txBody>
          </p:sp>
          <p:sp>
            <p:nvSpPr>
              <p:cNvPr id="90" name="テキスト ボックス 89">
                <a:extLst>
                  <a:ext uri="{FF2B5EF4-FFF2-40B4-BE49-F238E27FC236}">
                    <a16:creationId xmlns:a16="http://schemas.microsoft.com/office/drawing/2014/main" id="{6E324E0B-1A95-4EA6-9C34-C00BA8F8934E}"/>
                  </a:ext>
                </a:extLst>
              </p:cNvPr>
              <p:cNvSpPr txBox="1"/>
              <p:nvPr/>
            </p:nvSpPr>
            <p:spPr>
              <a:xfrm rot="10800000">
                <a:off x="1809420" y="4369396"/>
                <a:ext cx="1640193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b="1" dirty="0">
                    <a:solidFill>
                      <a:srgbClr val="002060"/>
                    </a:solidFill>
                    <a:latin typeface="Biome" panose="020B0502040204020203" pitchFamily="34" charset="0"/>
                    <a:cs typeface="Biome" panose="020B0502040204020203" pitchFamily="34" charset="0"/>
                  </a:rPr>
                  <a:t>CONFIRMING OUR QSO</a:t>
                </a:r>
                <a:endParaRPr kumimoji="1" lang="ja-JP" altLang="en-US" sz="1000" b="1" dirty="0">
                  <a:solidFill>
                    <a:srgbClr val="002060"/>
                  </a:solidFill>
                  <a:latin typeface="Biome" panose="020B0502040204020203" pitchFamily="34" charset="0"/>
                  <a:cs typeface="Biome" panose="020B0502040204020203" pitchFamily="34" charset="0"/>
                </a:endParaRPr>
              </a:p>
            </p:txBody>
          </p:sp>
          <p:cxnSp>
            <p:nvCxnSpPr>
              <p:cNvPr id="91" name="直線コネクタ 90">
                <a:extLst>
                  <a:ext uri="{FF2B5EF4-FFF2-40B4-BE49-F238E27FC236}">
                    <a16:creationId xmlns:a16="http://schemas.microsoft.com/office/drawing/2014/main" id="{8CAA2A8B-BBFF-4BD2-B353-3380FC0C4ED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237825" y="4612491"/>
                <a:ext cx="1107107" cy="0"/>
              </a:xfrm>
              <a:prstGeom prst="line">
                <a:avLst/>
              </a:prstGeom>
              <a:ln w="127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7" name="グループ化 56">
              <a:extLst>
                <a:ext uri="{FF2B5EF4-FFF2-40B4-BE49-F238E27FC236}">
                  <a16:creationId xmlns:a16="http://schemas.microsoft.com/office/drawing/2014/main" id="{6BA9A3D9-3357-4DE8-B628-DA5EFE20A5B1}"/>
                </a:ext>
              </a:extLst>
            </p:cNvPr>
            <p:cNvGrpSpPr/>
            <p:nvPr/>
          </p:nvGrpSpPr>
          <p:grpSpPr>
            <a:xfrm>
              <a:off x="271534" y="1395825"/>
              <a:ext cx="3275007" cy="856261"/>
              <a:chOff x="271534" y="1395825"/>
              <a:chExt cx="3275007" cy="856261"/>
            </a:xfrm>
          </p:grpSpPr>
          <p:sp>
            <p:nvSpPr>
              <p:cNvPr id="73" name="テキスト ボックス 72">
                <a:extLst>
                  <a:ext uri="{FF2B5EF4-FFF2-40B4-BE49-F238E27FC236}">
                    <a16:creationId xmlns:a16="http://schemas.microsoft.com/office/drawing/2014/main" id="{DEB55738-E2E8-468D-B70A-0E04A914C4B5}"/>
                  </a:ext>
                </a:extLst>
              </p:cNvPr>
              <p:cNvSpPr txBox="1"/>
              <p:nvPr/>
            </p:nvSpPr>
            <p:spPr>
              <a:xfrm>
                <a:off x="271534" y="1395825"/>
                <a:ext cx="39946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b="1" dirty="0">
                    <a:solidFill>
                      <a:srgbClr val="002060"/>
                    </a:solidFill>
                    <a:latin typeface="Biome" panose="020B0502040204020203" pitchFamily="34" charset="0"/>
                    <a:cs typeface="Biome" panose="020B0502040204020203" pitchFamily="34" charset="0"/>
                  </a:rPr>
                  <a:t>RIG</a:t>
                </a:r>
                <a:endParaRPr kumimoji="1" lang="ja-JP" altLang="en-US" sz="1000" b="1" dirty="0">
                  <a:solidFill>
                    <a:srgbClr val="002060"/>
                  </a:solidFill>
                  <a:latin typeface="Biome" panose="020B0502040204020203" pitchFamily="34" charset="0"/>
                  <a:cs typeface="Biome" panose="020B0502040204020203" pitchFamily="34" charset="0"/>
                </a:endParaRPr>
              </a:p>
            </p:txBody>
          </p:sp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E5AB24C0-CDF7-4691-9B36-1186F27428C9}"/>
                  </a:ext>
                </a:extLst>
              </p:cNvPr>
              <p:cNvSpPr txBox="1"/>
              <p:nvPr/>
            </p:nvSpPr>
            <p:spPr>
              <a:xfrm>
                <a:off x="2385646" y="1398382"/>
                <a:ext cx="1160895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b="1" dirty="0">
                    <a:solidFill>
                      <a:srgbClr val="002060"/>
                    </a:solidFill>
                    <a:latin typeface="Biome" panose="020B0502040204020203" pitchFamily="34" charset="0"/>
                    <a:cs typeface="Biome" panose="020B0502040204020203" pitchFamily="34" charset="0"/>
                  </a:rPr>
                  <a:t>OUTPUT         </a:t>
                </a:r>
                <a:r>
                  <a:rPr kumimoji="1" lang="ja-JP" altLang="en-US" sz="1000" b="1" dirty="0">
                    <a:solidFill>
                      <a:srgbClr val="002060"/>
                    </a:solidFill>
                    <a:latin typeface="Biome" panose="020B0502040204020203" pitchFamily="34" charset="0"/>
                    <a:cs typeface="Biome" panose="020B0502040204020203" pitchFamily="34" charset="0"/>
                  </a:rPr>
                  <a:t>  </a:t>
                </a:r>
                <a:r>
                  <a:rPr kumimoji="1" lang="en-US" altLang="ja-JP" sz="1000" b="1" dirty="0">
                    <a:solidFill>
                      <a:srgbClr val="002060"/>
                    </a:solidFill>
                    <a:latin typeface="Biome" panose="020B0502040204020203" pitchFamily="34" charset="0"/>
                    <a:cs typeface="Biome" panose="020B0502040204020203" pitchFamily="34" charset="0"/>
                  </a:rPr>
                  <a:t>W</a:t>
                </a:r>
                <a:endParaRPr kumimoji="1" lang="ja-JP" altLang="en-US" sz="1000" b="1" dirty="0">
                  <a:solidFill>
                    <a:srgbClr val="002060"/>
                  </a:solidFill>
                  <a:latin typeface="Biome" panose="020B0502040204020203" pitchFamily="34" charset="0"/>
                  <a:cs typeface="Biome" panose="020B0502040204020203" pitchFamily="34" charset="0"/>
                </a:endParaRPr>
              </a:p>
            </p:txBody>
          </p:sp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9521BDD-D5B8-4407-986F-8AA536E94EFE}"/>
                  </a:ext>
                </a:extLst>
              </p:cNvPr>
              <p:cNvSpPr txBox="1"/>
              <p:nvPr/>
            </p:nvSpPr>
            <p:spPr>
              <a:xfrm>
                <a:off x="271534" y="1600904"/>
                <a:ext cx="45717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b="1" dirty="0">
                    <a:solidFill>
                      <a:srgbClr val="002060"/>
                    </a:solidFill>
                    <a:latin typeface="Biome" panose="020B0502040204020203" pitchFamily="34" charset="0"/>
                    <a:cs typeface="Biome" panose="020B0502040204020203" pitchFamily="34" charset="0"/>
                  </a:rPr>
                  <a:t>ANT</a:t>
                </a:r>
                <a:endParaRPr kumimoji="1" lang="ja-JP" altLang="en-US" sz="1000" b="1" dirty="0">
                  <a:solidFill>
                    <a:srgbClr val="002060"/>
                  </a:solidFill>
                  <a:latin typeface="Biome" panose="020B0502040204020203" pitchFamily="34" charset="0"/>
                  <a:cs typeface="Biome" panose="020B0502040204020203" pitchFamily="34" charset="0"/>
                </a:endParaRPr>
              </a:p>
            </p:txBody>
          </p:sp>
          <p:sp>
            <p:nvSpPr>
              <p:cNvPr id="76" name="テキスト ボックス 75">
                <a:extLst>
                  <a:ext uri="{FF2B5EF4-FFF2-40B4-BE49-F238E27FC236}">
                    <a16:creationId xmlns:a16="http://schemas.microsoft.com/office/drawing/2014/main" id="{94109BB1-A4CD-449E-AE62-C7539552A04B}"/>
                  </a:ext>
                </a:extLst>
              </p:cNvPr>
              <p:cNvSpPr txBox="1"/>
              <p:nvPr/>
            </p:nvSpPr>
            <p:spPr>
              <a:xfrm>
                <a:off x="271534" y="1816168"/>
                <a:ext cx="569387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b="1" dirty="0">
                    <a:solidFill>
                      <a:srgbClr val="002060"/>
                    </a:solidFill>
                    <a:latin typeface="Biome" panose="020B0502040204020203" pitchFamily="34" charset="0"/>
                    <a:cs typeface="Biome" panose="020B0502040204020203" pitchFamily="34" charset="0"/>
                  </a:rPr>
                  <a:t>RMKS</a:t>
                </a:r>
                <a:endParaRPr kumimoji="1" lang="ja-JP" altLang="en-US" sz="1000" b="1" dirty="0">
                  <a:solidFill>
                    <a:srgbClr val="002060"/>
                  </a:solidFill>
                  <a:latin typeface="Biome" panose="020B0502040204020203" pitchFamily="34" charset="0"/>
                  <a:cs typeface="Biome" panose="020B0502040204020203" pitchFamily="34" charset="0"/>
                </a:endParaRPr>
              </a:p>
            </p:txBody>
          </p:sp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E85FE022-A79B-499A-ABC3-CF6FF95660C5}"/>
                  </a:ext>
                </a:extLst>
              </p:cNvPr>
              <p:cNvSpPr txBox="1"/>
              <p:nvPr/>
            </p:nvSpPr>
            <p:spPr>
              <a:xfrm>
                <a:off x="876130" y="2005865"/>
                <a:ext cx="2056973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b="1" dirty="0">
                    <a:solidFill>
                      <a:srgbClr val="002060"/>
                    </a:solidFill>
                    <a:latin typeface="Biome" panose="020B0502040204020203" pitchFamily="34" charset="0"/>
                    <a:cs typeface="Biome" panose="020B0502040204020203" pitchFamily="34" charset="0"/>
                  </a:rPr>
                  <a:t>TNX  FB  QSO    PSE   QSL   TNX</a:t>
                </a:r>
                <a:endParaRPr kumimoji="1" lang="ja-JP" altLang="en-US" sz="1000" b="1" dirty="0">
                  <a:solidFill>
                    <a:srgbClr val="002060"/>
                  </a:solidFill>
                  <a:latin typeface="Biome" panose="020B0502040204020203" pitchFamily="34" charset="0"/>
                  <a:cs typeface="Biome" panose="020B0502040204020203" pitchFamily="34" charset="0"/>
                </a:endParaRPr>
              </a:p>
            </p:txBody>
          </p:sp>
          <p:cxnSp>
            <p:nvCxnSpPr>
              <p:cNvPr id="78" name="直線コネクタ 77">
                <a:extLst>
                  <a:ext uri="{FF2B5EF4-FFF2-40B4-BE49-F238E27FC236}">
                    <a16:creationId xmlns:a16="http://schemas.microsoft.com/office/drawing/2014/main" id="{DA0EF9B1-349B-4163-ACCB-47D07632FB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4616" y="1619312"/>
                <a:ext cx="2038020" cy="0"/>
              </a:xfrm>
              <a:prstGeom prst="line">
                <a:avLst/>
              </a:prstGeom>
              <a:ln w="952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線コネクタ 78">
                <a:extLst>
                  <a:ext uri="{FF2B5EF4-FFF2-40B4-BE49-F238E27FC236}">
                    <a16:creationId xmlns:a16="http://schemas.microsoft.com/office/drawing/2014/main" id="{7FD92638-3E5E-41D1-B648-4528CC770E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72401" y="1619312"/>
                <a:ext cx="962214" cy="0"/>
              </a:xfrm>
              <a:prstGeom prst="line">
                <a:avLst/>
              </a:prstGeom>
              <a:ln w="952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線コネクタ 79">
                <a:extLst>
                  <a:ext uri="{FF2B5EF4-FFF2-40B4-BE49-F238E27FC236}">
                    <a16:creationId xmlns:a16="http://schemas.microsoft.com/office/drawing/2014/main" id="{8F116F05-0DF5-428E-AFEA-4664F6688B4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4616" y="1826575"/>
                <a:ext cx="3058984" cy="0"/>
              </a:xfrm>
              <a:prstGeom prst="line">
                <a:avLst/>
              </a:prstGeom>
              <a:ln w="952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線コネクタ 80">
                <a:extLst>
                  <a:ext uri="{FF2B5EF4-FFF2-40B4-BE49-F238E27FC236}">
                    <a16:creationId xmlns:a16="http://schemas.microsoft.com/office/drawing/2014/main" id="{47122635-983D-43B0-8013-E426C832E3F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4616" y="2030415"/>
                <a:ext cx="3058984" cy="0"/>
              </a:xfrm>
              <a:prstGeom prst="line">
                <a:avLst/>
              </a:prstGeom>
              <a:ln w="952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直線コネクタ 81">
                <a:extLst>
                  <a:ext uri="{FF2B5EF4-FFF2-40B4-BE49-F238E27FC236}">
                    <a16:creationId xmlns:a16="http://schemas.microsoft.com/office/drawing/2014/main" id="{C03C2F52-5E2B-479F-98CB-5AF0C58C259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4616" y="2233845"/>
                <a:ext cx="3058984" cy="0"/>
              </a:xfrm>
              <a:prstGeom prst="line">
                <a:avLst/>
              </a:prstGeom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8" name="グループ化 57">
              <a:extLst>
                <a:ext uri="{FF2B5EF4-FFF2-40B4-BE49-F238E27FC236}">
                  <a16:creationId xmlns:a16="http://schemas.microsoft.com/office/drawing/2014/main" id="{EDD9758D-6D1A-4055-A18B-0AE58A4103B6}"/>
                </a:ext>
              </a:extLst>
            </p:cNvPr>
            <p:cNvGrpSpPr/>
            <p:nvPr/>
          </p:nvGrpSpPr>
          <p:grpSpPr>
            <a:xfrm>
              <a:off x="374663" y="1023390"/>
              <a:ext cx="3090046" cy="389938"/>
              <a:chOff x="2880615" y="2277620"/>
              <a:chExt cx="3090046" cy="389938"/>
            </a:xfrm>
          </p:grpSpPr>
          <p:sp>
            <p:nvSpPr>
              <p:cNvPr id="62" name="正方形/長方形 61">
                <a:extLst>
                  <a:ext uri="{FF2B5EF4-FFF2-40B4-BE49-F238E27FC236}">
                    <a16:creationId xmlns:a16="http://schemas.microsoft.com/office/drawing/2014/main" id="{0DA86605-D8FC-4FD3-9D0E-43A2647F1FE5}"/>
                  </a:ext>
                </a:extLst>
              </p:cNvPr>
              <p:cNvSpPr/>
              <p:nvPr/>
            </p:nvSpPr>
            <p:spPr>
              <a:xfrm>
                <a:off x="2880615" y="2305768"/>
                <a:ext cx="3060000" cy="361790"/>
              </a:xfrm>
              <a:prstGeom prst="rect">
                <a:avLst/>
              </a:prstGeom>
              <a:noFill/>
              <a:ln w="15875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002060"/>
                  </a:solidFill>
                </a:endParaRPr>
              </a:p>
            </p:txBody>
          </p:sp>
          <p:cxnSp>
            <p:nvCxnSpPr>
              <p:cNvPr id="63" name="直線コネクタ 62">
                <a:extLst>
                  <a:ext uri="{FF2B5EF4-FFF2-40B4-BE49-F238E27FC236}">
                    <a16:creationId xmlns:a16="http://schemas.microsoft.com/office/drawing/2014/main" id="{BE48888A-1F68-4FA1-AFBA-93656E3CD36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80615" y="2482005"/>
                <a:ext cx="3058984" cy="0"/>
              </a:xfrm>
              <a:prstGeom prst="line">
                <a:avLst/>
              </a:prstGeom>
              <a:ln w="952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線コネクタ 63">
                <a:extLst>
                  <a:ext uri="{FF2B5EF4-FFF2-40B4-BE49-F238E27FC236}">
                    <a16:creationId xmlns:a16="http://schemas.microsoft.com/office/drawing/2014/main" id="{37B777F6-B55C-4535-8A67-E61DD56BA7D9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V="1">
                <a:off x="3900075" y="2305766"/>
                <a:ext cx="0" cy="361792"/>
              </a:xfrm>
              <a:prstGeom prst="line">
                <a:avLst/>
              </a:prstGeom>
              <a:ln w="952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線コネクタ 64">
                <a:extLst>
                  <a:ext uri="{FF2B5EF4-FFF2-40B4-BE49-F238E27FC236}">
                    <a16:creationId xmlns:a16="http://schemas.microsoft.com/office/drawing/2014/main" id="{998E2A9B-04A4-4F16-8303-0A3A07A95D73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V="1">
                <a:off x="4592281" y="2305766"/>
                <a:ext cx="0" cy="361792"/>
              </a:xfrm>
              <a:prstGeom prst="line">
                <a:avLst/>
              </a:prstGeom>
              <a:ln w="952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線コネクタ 65">
                <a:extLst>
                  <a:ext uri="{FF2B5EF4-FFF2-40B4-BE49-F238E27FC236}">
                    <a16:creationId xmlns:a16="http://schemas.microsoft.com/office/drawing/2014/main" id="{FC9A09B6-CED1-4F9F-819B-4F89316E65BE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V="1">
                <a:off x="4995293" y="2305766"/>
                <a:ext cx="0" cy="361792"/>
              </a:xfrm>
              <a:prstGeom prst="line">
                <a:avLst/>
              </a:prstGeom>
              <a:ln w="952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直線コネクタ 66">
                <a:extLst>
                  <a:ext uri="{FF2B5EF4-FFF2-40B4-BE49-F238E27FC236}">
                    <a16:creationId xmlns:a16="http://schemas.microsoft.com/office/drawing/2014/main" id="{6AA98123-C283-45DA-96CE-9BB7ABB6F602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V="1">
                <a:off x="5428031" y="2305766"/>
                <a:ext cx="0" cy="361792"/>
              </a:xfrm>
              <a:prstGeom prst="line">
                <a:avLst/>
              </a:prstGeom>
              <a:ln w="952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36492574-9D19-4C67-A795-262DF6EF11C4}"/>
                  </a:ext>
                </a:extLst>
              </p:cNvPr>
              <p:cNvSpPr txBox="1"/>
              <p:nvPr/>
            </p:nvSpPr>
            <p:spPr>
              <a:xfrm>
                <a:off x="3135754" y="2277620"/>
                <a:ext cx="530915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b="1" dirty="0">
                    <a:solidFill>
                      <a:srgbClr val="002060"/>
                    </a:solidFill>
                    <a:latin typeface="Biome" panose="020B0503030204020804" pitchFamily="34" charset="0"/>
                    <a:cs typeface="Biome" panose="020B0503030204020804" pitchFamily="34" charset="0"/>
                  </a:rPr>
                  <a:t>DATE</a:t>
                </a:r>
                <a:endParaRPr kumimoji="1" lang="ja-JP" altLang="en-US" sz="1000" b="1" dirty="0">
                  <a:solidFill>
                    <a:srgbClr val="002060"/>
                  </a:solidFill>
                  <a:latin typeface="Biome" panose="020B0503030204020804" pitchFamily="34" charset="0"/>
                  <a:cs typeface="Biome" panose="020B0503030204020804" pitchFamily="34" charset="0"/>
                </a:endParaRPr>
              </a:p>
            </p:txBody>
          </p:sp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F45DBCEC-A6AD-4056-8250-D9F18D44F3BB}"/>
                  </a:ext>
                </a:extLst>
              </p:cNvPr>
              <p:cNvSpPr txBox="1"/>
              <p:nvPr/>
            </p:nvSpPr>
            <p:spPr>
              <a:xfrm>
                <a:off x="3887590" y="2277620"/>
                <a:ext cx="71846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b="1" dirty="0">
                    <a:solidFill>
                      <a:srgbClr val="002060"/>
                    </a:solidFill>
                    <a:latin typeface="Biome" panose="020B0503030204020804" pitchFamily="34" charset="0"/>
                    <a:cs typeface="Biome" panose="020B0503030204020804" pitchFamily="34" charset="0"/>
                  </a:rPr>
                  <a:t>JST/UTC</a:t>
                </a:r>
                <a:endParaRPr kumimoji="1" lang="ja-JP" altLang="en-US" sz="1000" b="1" dirty="0">
                  <a:solidFill>
                    <a:srgbClr val="002060"/>
                  </a:solidFill>
                  <a:latin typeface="Biome" panose="020B0503030204020804" pitchFamily="34" charset="0"/>
                  <a:cs typeface="Biome" panose="020B0503030204020804" pitchFamily="34" charset="0"/>
                </a:endParaRPr>
              </a:p>
            </p:txBody>
          </p:sp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F3FD2945-02FC-4AF7-B230-5C0717C56D01}"/>
                  </a:ext>
                </a:extLst>
              </p:cNvPr>
              <p:cNvSpPr txBox="1"/>
              <p:nvPr/>
            </p:nvSpPr>
            <p:spPr>
              <a:xfrm>
                <a:off x="4579928" y="2277620"/>
                <a:ext cx="42672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b="1" dirty="0">
                    <a:solidFill>
                      <a:srgbClr val="002060"/>
                    </a:solidFill>
                    <a:latin typeface="Biome" panose="020B0503030204020804" pitchFamily="34" charset="0"/>
                    <a:cs typeface="Biome" panose="020B0503030204020804" pitchFamily="34" charset="0"/>
                  </a:rPr>
                  <a:t>RST</a:t>
                </a:r>
                <a:endParaRPr kumimoji="1" lang="ja-JP" altLang="en-US" sz="1000" b="1" dirty="0">
                  <a:solidFill>
                    <a:srgbClr val="002060"/>
                  </a:solidFill>
                  <a:latin typeface="Biome" panose="020B0503030204020804" pitchFamily="34" charset="0"/>
                  <a:cs typeface="Biome" panose="020B0503030204020804" pitchFamily="34" charset="0"/>
                </a:endParaRPr>
              </a:p>
            </p:txBody>
          </p:sp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DC28A2DF-1168-49DA-9FD9-CEFD0E3DC953}"/>
                  </a:ext>
                </a:extLst>
              </p:cNvPr>
              <p:cNvSpPr txBox="1"/>
              <p:nvPr/>
            </p:nvSpPr>
            <p:spPr>
              <a:xfrm>
                <a:off x="4968495" y="2277620"/>
                <a:ext cx="48122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b="1" dirty="0">
                    <a:solidFill>
                      <a:srgbClr val="002060"/>
                    </a:solidFill>
                    <a:latin typeface="Biome" panose="020B0503030204020804" pitchFamily="34" charset="0"/>
                    <a:cs typeface="Biome" panose="020B0503030204020804" pitchFamily="34" charset="0"/>
                  </a:rPr>
                  <a:t>MHz</a:t>
                </a:r>
                <a:endParaRPr kumimoji="1" lang="ja-JP" altLang="en-US" sz="1000" b="1" dirty="0">
                  <a:solidFill>
                    <a:srgbClr val="002060"/>
                  </a:solidFill>
                  <a:latin typeface="Biome" panose="020B0503030204020804" pitchFamily="34" charset="0"/>
                  <a:cs typeface="Biome" panose="020B0503030204020804" pitchFamily="34" charset="0"/>
                </a:endParaRPr>
              </a:p>
            </p:txBody>
          </p:sp>
          <p:sp>
            <p:nvSpPr>
              <p:cNvPr id="72" name="テキスト ボックス 71">
                <a:extLst>
                  <a:ext uri="{FF2B5EF4-FFF2-40B4-BE49-F238E27FC236}">
                    <a16:creationId xmlns:a16="http://schemas.microsoft.com/office/drawing/2014/main" id="{10BEB653-561C-4B96-8884-7408CD1CD4E2}"/>
                  </a:ext>
                </a:extLst>
              </p:cNvPr>
              <p:cNvSpPr txBox="1"/>
              <p:nvPr/>
            </p:nvSpPr>
            <p:spPr>
              <a:xfrm>
                <a:off x="5394862" y="2277620"/>
                <a:ext cx="575799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b="1" dirty="0">
                    <a:solidFill>
                      <a:srgbClr val="002060"/>
                    </a:solidFill>
                    <a:latin typeface="Biome" panose="020B0503030204020804" pitchFamily="34" charset="0"/>
                    <a:cs typeface="Biome" panose="020B0503030204020804" pitchFamily="34" charset="0"/>
                  </a:rPr>
                  <a:t>2WAY</a:t>
                </a:r>
                <a:endParaRPr kumimoji="1" lang="ja-JP" altLang="en-US" sz="1000" b="1" dirty="0">
                  <a:solidFill>
                    <a:srgbClr val="002060"/>
                  </a:solidFill>
                  <a:latin typeface="Biome" panose="020B0503030204020804" pitchFamily="34" charset="0"/>
                  <a:cs typeface="Biome" panose="020B0503030204020804" pitchFamily="34" charset="0"/>
                </a:endParaRPr>
              </a:p>
            </p:txBody>
          </p:sp>
        </p:grpSp>
        <p:grpSp>
          <p:nvGrpSpPr>
            <p:cNvPr id="59" name="Group 14">
              <a:extLst>
                <a:ext uri="{FF2B5EF4-FFF2-40B4-BE49-F238E27FC236}">
                  <a16:creationId xmlns:a16="http://schemas.microsoft.com/office/drawing/2014/main" id="{A0980E7C-C99E-4932-9DF4-DCAC69D29084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276665" y="2763632"/>
              <a:ext cx="3240000" cy="36000"/>
              <a:chOff x="81" y="2054"/>
              <a:chExt cx="4499" cy="61"/>
            </a:xfrm>
          </p:grpSpPr>
          <p:sp>
            <p:nvSpPr>
              <p:cNvPr id="60" name="Freeform 15">
                <a:extLst>
                  <a:ext uri="{FF2B5EF4-FFF2-40B4-BE49-F238E27FC236}">
                    <a16:creationId xmlns:a16="http://schemas.microsoft.com/office/drawing/2014/main" id="{395841D5-A1FE-48D6-AE97-C977619702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" y="2069"/>
                <a:ext cx="4499" cy="46"/>
              </a:xfrm>
              <a:custGeom>
                <a:avLst/>
                <a:gdLst>
                  <a:gd name="T0" fmla="*/ 51 w 4499"/>
                  <a:gd name="T1" fmla="*/ 1 h 46"/>
                  <a:gd name="T2" fmla="*/ 153 w 4499"/>
                  <a:gd name="T3" fmla="*/ 1 h 46"/>
                  <a:gd name="T4" fmla="*/ 255 w 4499"/>
                  <a:gd name="T5" fmla="*/ 1 h 46"/>
                  <a:gd name="T6" fmla="*/ 357 w 4499"/>
                  <a:gd name="T7" fmla="*/ 1 h 46"/>
                  <a:gd name="T8" fmla="*/ 460 w 4499"/>
                  <a:gd name="T9" fmla="*/ 1 h 46"/>
                  <a:gd name="T10" fmla="*/ 562 w 4499"/>
                  <a:gd name="T11" fmla="*/ 1 h 46"/>
                  <a:gd name="T12" fmla="*/ 664 w 4499"/>
                  <a:gd name="T13" fmla="*/ 1 h 46"/>
                  <a:gd name="T14" fmla="*/ 767 w 4499"/>
                  <a:gd name="T15" fmla="*/ 1 h 46"/>
                  <a:gd name="T16" fmla="*/ 869 w 4499"/>
                  <a:gd name="T17" fmla="*/ 1 h 46"/>
                  <a:gd name="T18" fmla="*/ 971 w 4499"/>
                  <a:gd name="T19" fmla="*/ 1 h 46"/>
                  <a:gd name="T20" fmla="*/ 1073 w 4499"/>
                  <a:gd name="T21" fmla="*/ 1 h 46"/>
                  <a:gd name="T22" fmla="*/ 1176 w 4499"/>
                  <a:gd name="T23" fmla="*/ 1 h 46"/>
                  <a:gd name="T24" fmla="*/ 1278 w 4499"/>
                  <a:gd name="T25" fmla="*/ 1 h 46"/>
                  <a:gd name="T26" fmla="*/ 1380 w 4499"/>
                  <a:gd name="T27" fmla="*/ 1 h 46"/>
                  <a:gd name="T28" fmla="*/ 1482 w 4499"/>
                  <a:gd name="T29" fmla="*/ 1 h 46"/>
                  <a:gd name="T30" fmla="*/ 1585 w 4499"/>
                  <a:gd name="T31" fmla="*/ 1 h 46"/>
                  <a:gd name="T32" fmla="*/ 1687 w 4499"/>
                  <a:gd name="T33" fmla="*/ 1 h 46"/>
                  <a:gd name="T34" fmla="*/ 1789 w 4499"/>
                  <a:gd name="T35" fmla="*/ 1 h 46"/>
                  <a:gd name="T36" fmla="*/ 1892 w 4499"/>
                  <a:gd name="T37" fmla="*/ 1 h 46"/>
                  <a:gd name="T38" fmla="*/ 1994 w 4499"/>
                  <a:gd name="T39" fmla="*/ 1 h 46"/>
                  <a:gd name="T40" fmla="*/ 2096 w 4499"/>
                  <a:gd name="T41" fmla="*/ 1 h 46"/>
                  <a:gd name="T42" fmla="*/ 2198 w 4499"/>
                  <a:gd name="T43" fmla="*/ 1 h 46"/>
                  <a:gd name="T44" fmla="*/ 2301 w 4499"/>
                  <a:gd name="T45" fmla="*/ 1 h 46"/>
                  <a:gd name="T46" fmla="*/ 2403 w 4499"/>
                  <a:gd name="T47" fmla="*/ 1 h 46"/>
                  <a:gd name="T48" fmla="*/ 2505 w 4499"/>
                  <a:gd name="T49" fmla="*/ 1 h 46"/>
                  <a:gd name="T50" fmla="*/ 2607 w 4499"/>
                  <a:gd name="T51" fmla="*/ 1 h 46"/>
                  <a:gd name="T52" fmla="*/ 2710 w 4499"/>
                  <a:gd name="T53" fmla="*/ 1 h 46"/>
                  <a:gd name="T54" fmla="*/ 2811 w 4499"/>
                  <a:gd name="T55" fmla="*/ 1 h 46"/>
                  <a:gd name="T56" fmla="*/ 2914 w 4499"/>
                  <a:gd name="T57" fmla="*/ 1 h 46"/>
                  <a:gd name="T58" fmla="*/ 3017 w 4499"/>
                  <a:gd name="T59" fmla="*/ 1 h 46"/>
                  <a:gd name="T60" fmla="*/ 3119 w 4499"/>
                  <a:gd name="T61" fmla="*/ 1 h 46"/>
                  <a:gd name="T62" fmla="*/ 3221 w 4499"/>
                  <a:gd name="T63" fmla="*/ 1 h 46"/>
                  <a:gd name="T64" fmla="*/ 3323 w 4499"/>
                  <a:gd name="T65" fmla="*/ 1 h 46"/>
                  <a:gd name="T66" fmla="*/ 3426 w 4499"/>
                  <a:gd name="T67" fmla="*/ 1 h 46"/>
                  <a:gd name="T68" fmla="*/ 3527 w 4499"/>
                  <a:gd name="T69" fmla="*/ 1 h 46"/>
                  <a:gd name="T70" fmla="*/ 3630 w 4499"/>
                  <a:gd name="T71" fmla="*/ 1 h 46"/>
                  <a:gd name="T72" fmla="*/ 3732 w 4499"/>
                  <a:gd name="T73" fmla="*/ 1 h 46"/>
                  <a:gd name="T74" fmla="*/ 3835 w 4499"/>
                  <a:gd name="T75" fmla="*/ 1 h 46"/>
                  <a:gd name="T76" fmla="*/ 3936 w 4499"/>
                  <a:gd name="T77" fmla="*/ 1 h 46"/>
                  <a:gd name="T78" fmla="*/ 4039 w 4499"/>
                  <a:gd name="T79" fmla="*/ 1 h 46"/>
                  <a:gd name="T80" fmla="*/ 4141 w 4499"/>
                  <a:gd name="T81" fmla="*/ 1 h 46"/>
                  <a:gd name="T82" fmla="*/ 4243 w 4499"/>
                  <a:gd name="T83" fmla="*/ 1 h 46"/>
                  <a:gd name="T84" fmla="*/ 4346 w 4499"/>
                  <a:gd name="T85" fmla="*/ 1 h 46"/>
                  <a:gd name="T86" fmla="*/ 4448 w 4499"/>
                  <a:gd name="T87" fmla="*/ 1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4499" h="46">
                    <a:moveTo>
                      <a:pt x="0" y="46"/>
                    </a:moveTo>
                    <a:cubicBezTo>
                      <a:pt x="8" y="39"/>
                      <a:pt x="34" y="1"/>
                      <a:pt x="51" y="1"/>
                    </a:cubicBezTo>
                    <a:cubicBezTo>
                      <a:pt x="68" y="1"/>
                      <a:pt x="84" y="46"/>
                      <a:pt x="101" y="46"/>
                    </a:cubicBezTo>
                    <a:cubicBezTo>
                      <a:pt x="118" y="46"/>
                      <a:pt x="136" y="1"/>
                      <a:pt x="153" y="1"/>
                    </a:cubicBezTo>
                    <a:cubicBezTo>
                      <a:pt x="170" y="1"/>
                      <a:pt x="187" y="46"/>
                      <a:pt x="204" y="46"/>
                    </a:cubicBezTo>
                    <a:cubicBezTo>
                      <a:pt x="221" y="46"/>
                      <a:pt x="238" y="1"/>
                      <a:pt x="255" y="1"/>
                    </a:cubicBezTo>
                    <a:cubicBezTo>
                      <a:pt x="272" y="1"/>
                      <a:pt x="290" y="46"/>
                      <a:pt x="307" y="46"/>
                    </a:cubicBezTo>
                    <a:cubicBezTo>
                      <a:pt x="324" y="46"/>
                      <a:pt x="340" y="1"/>
                      <a:pt x="357" y="1"/>
                    </a:cubicBezTo>
                    <a:cubicBezTo>
                      <a:pt x="374" y="1"/>
                      <a:pt x="392" y="46"/>
                      <a:pt x="409" y="46"/>
                    </a:cubicBezTo>
                    <a:cubicBezTo>
                      <a:pt x="426" y="46"/>
                      <a:pt x="443" y="1"/>
                      <a:pt x="460" y="1"/>
                    </a:cubicBezTo>
                    <a:cubicBezTo>
                      <a:pt x="477" y="1"/>
                      <a:pt x="494" y="46"/>
                      <a:pt x="511" y="46"/>
                    </a:cubicBezTo>
                    <a:cubicBezTo>
                      <a:pt x="528" y="46"/>
                      <a:pt x="545" y="1"/>
                      <a:pt x="562" y="1"/>
                    </a:cubicBezTo>
                    <a:cubicBezTo>
                      <a:pt x="579" y="1"/>
                      <a:pt x="596" y="46"/>
                      <a:pt x="613" y="46"/>
                    </a:cubicBezTo>
                    <a:cubicBezTo>
                      <a:pt x="630" y="46"/>
                      <a:pt x="647" y="1"/>
                      <a:pt x="664" y="1"/>
                    </a:cubicBezTo>
                    <a:cubicBezTo>
                      <a:pt x="681" y="1"/>
                      <a:pt x="699" y="46"/>
                      <a:pt x="716" y="46"/>
                    </a:cubicBezTo>
                    <a:cubicBezTo>
                      <a:pt x="733" y="46"/>
                      <a:pt x="750" y="1"/>
                      <a:pt x="767" y="1"/>
                    </a:cubicBezTo>
                    <a:cubicBezTo>
                      <a:pt x="784" y="1"/>
                      <a:pt x="800" y="46"/>
                      <a:pt x="817" y="46"/>
                    </a:cubicBezTo>
                    <a:cubicBezTo>
                      <a:pt x="834" y="46"/>
                      <a:pt x="852" y="1"/>
                      <a:pt x="869" y="1"/>
                    </a:cubicBezTo>
                    <a:cubicBezTo>
                      <a:pt x="886" y="1"/>
                      <a:pt x="903" y="46"/>
                      <a:pt x="920" y="46"/>
                    </a:cubicBezTo>
                    <a:cubicBezTo>
                      <a:pt x="937" y="46"/>
                      <a:pt x="954" y="1"/>
                      <a:pt x="971" y="1"/>
                    </a:cubicBezTo>
                    <a:cubicBezTo>
                      <a:pt x="988" y="1"/>
                      <a:pt x="1005" y="46"/>
                      <a:pt x="1022" y="46"/>
                    </a:cubicBezTo>
                    <a:cubicBezTo>
                      <a:pt x="1039" y="46"/>
                      <a:pt x="1056" y="1"/>
                      <a:pt x="1073" y="1"/>
                    </a:cubicBezTo>
                    <a:cubicBezTo>
                      <a:pt x="1090" y="1"/>
                      <a:pt x="1108" y="46"/>
                      <a:pt x="1125" y="46"/>
                    </a:cubicBezTo>
                    <a:cubicBezTo>
                      <a:pt x="1142" y="46"/>
                      <a:pt x="1159" y="1"/>
                      <a:pt x="1176" y="1"/>
                    </a:cubicBezTo>
                    <a:cubicBezTo>
                      <a:pt x="1193" y="1"/>
                      <a:pt x="1209" y="46"/>
                      <a:pt x="1226" y="46"/>
                    </a:cubicBezTo>
                    <a:cubicBezTo>
                      <a:pt x="1243" y="46"/>
                      <a:pt x="1261" y="1"/>
                      <a:pt x="1278" y="1"/>
                    </a:cubicBezTo>
                    <a:cubicBezTo>
                      <a:pt x="1295" y="1"/>
                      <a:pt x="1312" y="46"/>
                      <a:pt x="1329" y="46"/>
                    </a:cubicBezTo>
                    <a:cubicBezTo>
                      <a:pt x="1346" y="46"/>
                      <a:pt x="1363" y="1"/>
                      <a:pt x="1380" y="1"/>
                    </a:cubicBezTo>
                    <a:cubicBezTo>
                      <a:pt x="1397" y="1"/>
                      <a:pt x="1415" y="46"/>
                      <a:pt x="1432" y="46"/>
                    </a:cubicBezTo>
                    <a:cubicBezTo>
                      <a:pt x="1449" y="46"/>
                      <a:pt x="1465" y="1"/>
                      <a:pt x="1482" y="1"/>
                    </a:cubicBezTo>
                    <a:cubicBezTo>
                      <a:pt x="1499" y="1"/>
                      <a:pt x="1516" y="46"/>
                      <a:pt x="1533" y="46"/>
                    </a:cubicBezTo>
                    <a:cubicBezTo>
                      <a:pt x="1550" y="46"/>
                      <a:pt x="1568" y="1"/>
                      <a:pt x="1585" y="1"/>
                    </a:cubicBezTo>
                    <a:cubicBezTo>
                      <a:pt x="1602" y="1"/>
                      <a:pt x="1619" y="46"/>
                      <a:pt x="1636" y="46"/>
                    </a:cubicBezTo>
                    <a:cubicBezTo>
                      <a:pt x="1653" y="46"/>
                      <a:pt x="1670" y="1"/>
                      <a:pt x="1687" y="1"/>
                    </a:cubicBezTo>
                    <a:cubicBezTo>
                      <a:pt x="1704" y="1"/>
                      <a:pt x="1721" y="46"/>
                      <a:pt x="1738" y="46"/>
                    </a:cubicBezTo>
                    <a:cubicBezTo>
                      <a:pt x="1755" y="46"/>
                      <a:pt x="1772" y="1"/>
                      <a:pt x="1789" y="1"/>
                    </a:cubicBezTo>
                    <a:cubicBezTo>
                      <a:pt x="1806" y="1"/>
                      <a:pt x="1824" y="46"/>
                      <a:pt x="1841" y="46"/>
                    </a:cubicBezTo>
                    <a:cubicBezTo>
                      <a:pt x="1858" y="46"/>
                      <a:pt x="1875" y="1"/>
                      <a:pt x="1892" y="1"/>
                    </a:cubicBezTo>
                    <a:cubicBezTo>
                      <a:pt x="1909" y="1"/>
                      <a:pt x="1925" y="46"/>
                      <a:pt x="1942" y="46"/>
                    </a:cubicBezTo>
                    <a:cubicBezTo>
                      <a:pt x="1959" y="46"/>
                      <a:pt x="1977" y="1"/>
                      <a:pt x="1994" y="1"/>
                    </a:cubicBezTo>
                    <a:cubicBezTo>
                      <a:pt x="2011" y="1"/>
                      <a:pt x="2028" y="46"/>
                      <a:pt x="2045" y="46"/>
                    </a:cubicBezTo>
                    <a:cubicBezTo>
                      <a:pt x="2062" y="46"/>
                      <a:pt x="2079" y="1"/>
                      <a:pt x="2096" y="1"/>
                    </a:cubicBezTo>
                    <a:cubicBezTo>
                      <a:pt x="2113" y="1"/>
                      <a:pt x="2130" y="46"/>
                      <a:pt x="2147" y="46"/>
                    </a:cubicBezTo>
                    <a:cubicBezTo>
                      <a:pt x="2164" y="46"/>
                      <a:pt x="2181" y="1"/>
                      <a:pt x="2198" y="1"/>
                    </a:cubicBezTo>
                    <a:cubicBezTo>
                      <a:pt x="2215" y="1"/>
                      <a:pt x="2232" y="46"/>
                      <a:pt x="2249" y="46"/>
                    </a:cubicBezTo>
                    <a:cubicBezTo>
                      <a:pt x="2266" y="46"/>
                      <a:pt x="2284" y="1"/>
                      <a:pt x="2301" y="1"/>
                    </a:cubicBezTo>
                    <a:cubicBezTo>
                      <a:pt x="2318" y="1"/>
                      <a:pt x="2336" y="46"/>
                      <a:pt x="2353" y="46"/>
                    </a:cubicBezTo>
                    <a:cubicBezTo>
                      <a:pt x="2370" y="46"/>
                      <a:pt x="2386" y="1"/>
                      <a:pt x="2403" y="1"/>
                    </a:cubicBezTo>
                    <a:cubicBezTo>
                      <a:pt x="2420" y="1"/>
                      <a:pt x="2437" y="46"/>
                      <a:pt x="2454" y="46"/>
                    </a:cubicBezTo>
                    <a:cubicBezTo>
                      <a:pt x="2471" y="46"/>
                      <a:pt x="2488" y="1"/>
                      <a:pt x="2505" y="1"/>
                    </a:cubicBezTo>
                    <a:cubicBezTo>
                      <a:pt x="2522" y="1"/>
                      <a:pt x="2540" y="46"/>
                      <a:pt x="2557" y="46"/>
                    </a:cubicBezTo>
                    <a:cubicBezTo>
                      <a:pt x="2574" y="46"/>
                      <a:pt x="2590" y="1"/>
                      <a:pt x="2607" y="1"/>
                    </a:cubicBezTo>
                    <a:cubicBezTo>
                      <a:pt x="2624" y="1"/>
                      <a:pt x="2641" y="46"/>
                      <a:pt x="2658" y="46"/>
                    </a:cubicBezTo>
                    <a:cubicBezTo>
                      <a:pt x="2675" y="46"/>
                      <a:pt x="2693" y="1"/>
                      <a:pt x="2710" y="1"/>
                    </a:cubicBezTo>
                    <a:cubicBezTo>
                      <a:pt x="2727" y="1"/>
                      <a:pt x="2744" y="46"/>
                      <a:pt x="2761" y="46"/>
                    </a:cubicBezTo>
                    <a:cubicBezTo>
                      <a:pt x="2778" y="46"/>
                      <a:pt x="2794" y="1"/>
                      <a:pt x="2811" y="1"/>
                    </a:cubicBezTo>
                    <a:cubicBezTo>
                      <a:pt x="2828" y="1"/>
                      <a:pt x="2846" y="46"/>
                      <a:pt x="2863" y="46"/>
                    </a:cubicBezTo>
                    <a:cubicBezTo>
                      <a:pt x="2880" y="46"/>
                      <a:pt x="2897" y="1"/>
                      <a:pt x="2914" y="1"/>
                    </a:cubicBezTo>
                    <a:cubicBezTo>
                      <a:pt x="2931" y="1"/>
                      <a:pt x="2948" y="46"/>
                      <a:pt x="2965" y="46"/>
                    </a:cubicBezTo>
                    <a:cubicBezTo>
                      <a:pt x="2982" y="46"/>
                      <a:pt x="3000" y="1"/>
                      <a:pt x="3017" y="1"/>
                    </a:cubicBezTo>
                    <a:cubicBezTo>
                      <a:pt x="3034" y="1"/>
                      <a:pt x="3050" y="46"/>
                      <a:pt x="3067" y="46"/>
                    </a:cubicBezTo>
                    <a:cubicBezTo>
                      <a:pt x="3084" y="46"/>
                      <a:pt x="3102" y="2"/>
                      <a:pt x="3119" y="1"/>
                    </a:cubicBezTo>
                    <a:cubicBezTo>
                      <a:pt x="3136" y="0"/>
                      <a:pt x="3155" y="40"/>
                      <a:pt x="3172" y="40"/>
                    </a:cubicBezTo>
                    <a:cubicBezTo>
                      <a:pt x="3189" y="40"/>
                      <a:pt x="3204" y="0"/>
                      <a:pt x="3221" y="1"/>
                    </a:cubicBezTo>
                    <a:cubicBezTo>
                      <a:pt x="3238" y="2"/>
                      <a:pt x="3255" y="46"/>
                      <a:pt x="3272" y="46"/>
                    </a:cubicBezTo>
                    <a:cubicBezTo>
                      <a:pt x="3289" y="46"/>
                      <a:pt x="3306" y="1"/>
                      <a:pt x="3323" y="1"/>
                    </a:cubicBezTo>
                    <a:cubicBezTo>
                      <a:pt x="3340" y="1"/>
                      <a:pt x="3357" y="46"/>
                      <a:pt x="3374" y="46"/>
                    </a:cubicBezTo>
                    <a:cubicBezTo>
                      <a:pt x="3391" y="46"/>
                      <a:pt x="3409" y="1"/>
                      <a:pt x="3426" y="1"/>
                    </a:cubicBezTo>
                    <a:cubicBezTo>
                      <a:pt x="3443" y="1"/>
                      <a:pt x="3459" y="46"/>
                      <a:pt x="3476" y="46"/>
                    </a:cubicBezTo>
                    <a:cubicBezTo>
                      <a:pt x="3493" y="46"/>
                      <a:pt x="3510" y="1"/>
                      <a:pt x="3527" y="1"/>
                    </a:cubicBezTo>
                    <a:cubicBezTo>
                      <a:pt x="3544" y="1"/>
                      <a:pt x="3562" y="46"/>
                      <a:pt x="3579" y="46"/>
                    </a:cubicBezTo>
                    <a:cubicBezTo>
                      <a:pt x="3596" y="46"/>
                      <a:pt x="3613" y="1"/>
                      <a:pt x="3630" y="1"/>
                    </a:cubicBezTo>
                    <a:cubicBezTo>
                      <a:pt x="3647" y="1"/>
                      <a:pt x="3665" y="46"/>
                      <a:pt x="3682" y="46"/>
                    </a:cubicBezTo>
                    <a:cubicBezTo>
                      <a:pt x="3699" y="46"/>
                      <a:pt x="3715" y="1"/>
                      <a:pt x="3732" y="1"/>
                    </a:cubicBezTo>
                    <a:cubicBezTo>
                      <a:pt x="3749" y="1"/>
                      <a:pt x="3766" y="46"/>
                      <a:pt x="3783" y="46"/>
                    </a:cubicBezTo>
                    <a:cubicBezTo>
                      <a:pt x="3800" y="46"/>
                      <a:pt x="3818" y="1"/>
                      <a:pt x="3835" y="1"/>
                    </a:cubicBezTo>
                    <a:cubicBezTo>
                      <a:pt x="3852" y="1"/>
                      <a:pt x="3869" y="46"/>
                      <a:pt x="3886" y="46"/>
                    </a:cubicBezTo>
                    <a:cubicBezTo>
                      <a:pt x="3903" y="46"/>
                      <a:pt x="3919" y="1"/>
                      <a:pt x="3936" y="1"/>
                    </a:cubicBezTo>
                    <a:cubicBezTo>
                      <a:pt x="3953" y="1"/>
                      <a:pt x="3971" y="46"/>
                      <a:pt x="3988" y="46"/>
                    </a:cubicBezTo>
                    <a:cubicBezTo>
                      <a:pt x="4005" y="46"/>
                      <a:pt x="4022" y="1"/>
                      <a:pt x="4039" y="1"/>
                    </a:cubicBezTo>
                    <a:cubicBezTo>
                      <a:pt x="4056" y="1"/>
                      <a:pt x="4073" y="46"/>
                      <a:pt x="4090" y="46"/>
                    </a:cubicBezTo>
                    <a:cubicBezTo>
                      <a:pt x="4107" y="46"/>
                      <a:pt x="4124" y="1"/>
                      <a:pt x="4141" y="1"/>
                    </a:cubicBezTo>
                    <a:cubicBezTo>
                      <a:pt x="4158" y="1"/>
                      <a:pt x="4175" y="46"/>
                      <a:pt x="4192" y="46"/>
                    </a:cubicBezTo>
                    <a:cubicBezTo>
                      <a:pt x="4209" y="46"/>
                      <a:pt x="4226" y="1"/>
                      <a:pt x="4243" y="1"/>
                    </a:cubicBezTo>
                    <a:cubicBezTo>
                      <a:pt x="4260" y="1"/>
                      <a:pt x="4278" y="46"/>
                      <a:pt x="4295" y="46"/>
                    </a:cubicBezTo>
                    <a:cubicBezTo>
                      <a:pt x="4312" y="46"/>
                      <a:pt x="4329" y="1"/>
                      <a:pt x="4346" y="1"/>
                    </a:cubicBezTo>
                    <a:cubicBezTo>
                      <a:pt x="4363" y="1"/>
                      <a:pt x="4380" y="46"/>
                      <a:pt x="4397" y="46"/>
                    </a:cubicBezTo>
                    <a:cubicBezTo>
                      <a:pt x="4414" y="46"/>
                      <a:pt x="4431" y="1"/>
                      <a:pt x="4448" y="1"/>
                    </a:cubicBezTo>
                    <a:cubicBezTo>
                      <a:pt x="4465" y="1"/>
                      <a:pt x="4491" y="39"/>
                      <a:pt x="4499" y="46"/>
                    </a:cubicBezTo>
                  </a:path>
                </a:pathLst>
              </a:custGeom>
              <a:noFill/>
              <a:ln w="6350">
                <a:solidFill>
                  <a:schemeClr val="accent1">
                    <a:lumMod val="90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1" name="Freeform 16">
                <a:extLst>
                  <a:ext uri="{FF2B5EF4-FFF2-40B4-BE49-F238E27FC236}">
                    <a16:creationId xmlns:a16="http://schemas.microsoft.com/office/drawing/2014/main" id="{13141443-ACF6-43A5-AE1E-353B76D40D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" y="2054"/>
                <a:ext cx="4499" cy="46"/>
              </a:xfrm>
              <a:custGeom>
                <a:avLst/>
                <a:gdLst>
                  <a:gd name="T0" fmla="*/ 51 w 4499"/>
                  <a:gd name="T1" fmla="*/ 1 h 46"/>
                  <a:gd name="T2" fmla="*/ 153 w 4499"/>
                  <a:gd name="T3" fmla="*/ 1 h 46"/>
                  <a:gd name="T4" fmla="*/ 255 w 4499"/>
                  <a:gd name="T5" fmla="*/ 1 h 46"/>
                  <a:gd name="T6" fmla="*/ 357 w 4499"/>
                  <a:gd name="T7" fmla="*/ 1 h 46"/>
                  <a:gd name="T8" fmla="*/ 460 w 4499"/>
                  <a:gd name="T9" fmla="*/ 1 h 46"/>
                  <a:gd name="T10" fmla="*/ 562 w 4499"/>
                  <a:gd name="T11" fmla="*/ 1 h 46"/>
                  <a:gd name="T12" fmla="*/ 664 w 4499"/>
                  <a:gd name="T13" fmla="*/ 1 h 46"/>
                  <a:gd name="T14" fmla="*/ 767 w 4499"/>
                  <a:gd name="T15" fmla="*/ 1 h 46"/>
                  <a:gd name="T16" fmla="*/ 869 w 4499"/>
                  <a:gd name="T17" fmla="*/ 1 h 46"/>
                  <a:gd name="T18" fmla="*/ 971 w 4499"/>
                  <a:gd name="T19" fmla="*/ 1 h 46"/>
                  <a:gd name="T20" fmla="*/ 1073 w 4499"/>
                  <a:gd name="T21" fmla="*/ 1 h 46"/>
                  <a:gd name="T22" fmla="*/ 1176 w 4499"/>
                  <a:gd name="T23" fmla="*/ 1 h 46"/>
                  <a:gd name="T24" fmla="*/ 1278 w 4499"/>
                  <a:gd name="T25" fmla="*/ 1 h 46"/>
                  <a:gd name="T26" fmla="*/ 1380 w 4499"/>
                  <a:gd name="T27" fmla="*/ 1 h 46"/>
                  <a:gd name="T28" fmla="*/ 1482 w 4499"/>
                  <a:gd name="T29" fmla="*/ 1 h 46"/>
                  <a:gd name="T30" fmla="*/ 1585 w 4499"/>
                  <a:gd name="T31" fmla="*/ 1 h 46"/>
                  <a:gd name="T32" fmla="*/ 1687 w 4499"/>
                  <a:gd name="T33" fmla="*/ 1 h 46"/>
                  <a:gd name="T34" fmla="*/ 1789 w 4499"/>
                  <a:gd name="T35" fmla="*/ 1 h 46"/>
                  <a:gd name="T36" fmla="*/ 1892 w 4499"/>
                  <a:gd name="T37" fmla="*/ 1 h 46"/>
                  <a:gd name="T38" fmla="*/ 1994 w 4499"/>
                  <a:gd name="T39" fmla="*/ 1 h 46"/>
                  <a:gd name="T40" fmla="*/ 2096 w 4499"/>
                  <a:gd name="T41" fmla="*/ 1 h 46"/>
                  <a:gd name="T42" fmla="*/ 2198 w 4499"/>
                  <a:gd name="T43" fmla="*/ 1 h 46"/>
                  <a:gd name="T44" fmla="*/ 2301 w 4499"/>
                  <a:gd name="T45" fmla="*/ 1 h 46"/>
                  <a:gd name="T46" fmla="*/ 2403 w 4499"/>
                  <a:gd name="T47" fmla="*/ 1 h 46"/>
                  <a:gd name="T48" fmla="*/ 2505 w 4499"/>
                  <a:gd name="T49" fmla="*/ 1 h 46"/>
                  <a:gd name="T50" fmla="*/ 2607 w 4499"/>
                  <a:gd name="T51" fmla="*/ 1 h 46"/>
                  <a:gd name="T52" fmla="*/ 2710 w 4499"/>
                  <a:gd name="T53" fmla="*/ 1 h 46"/>
                  <a:gd name="T54" fmla="*/ 2811 w 4499"/>
                  <a:gd name="T55" fmla="*/ 1 h 46"/>
                  <a:gd name="T56" fmla="*/ 2914 w 4499"/>
                  <a:gd name="T57" fmla="*/ 1 h 46"/>
                  <a:gd name="T58" fmla="*/ 3017 w 4499"/>
                  <a:gd name="T59" fmla="*/ 1 h 46"/>
                  <a:gd name="T60" fmla="*/ 3119 w 4499"/>
                  <a:gd name="T61" fmla="*/ 1 h 46"/>
                  <a:gd name="T62" fmla="*/ 3221 w 4499"/>
                  <a:gd name="T63" fmla="*/ 1 h 46"/>
                  <a:gd name="T64" fmla="*/ 3323 w 4499"/>
                  <a:gd name="T65" fmla="*/ 1 h 46"/>
                  <a:gd name="T66" fmla="*/ 3426 w 4499"/>
                  <a:gd name="T67" fmla="*/ 1 h 46"/>
                  <a:gd name="T68" fmla="*/ 3527 w 4499"/>
                  <a:gd name="T69" fmla="*/ 1 h 46"/>
                  <a:gd name="T70" fmla="*/ 3630 w 4499"/>
                  <a:gd name="T71" fmla="*/ 1 h 46"/>
                  <a:gd name="T72" fmla="*/ 3732 w 4499"/>
                  <a:gd name="T73" fmla="*/ 1 h 46"/>
                  <a:gd name="T74" fmla="*/ 3835 w 4499"/>
                  <a:gd name="T75" fmla="*/ 1 h 46"/>
                  <a:gd name="T76" fmla="*/ 3936 w 4499"/>
                  <a:gd name="T77" fmla="*/ 1 h 46"/>
                  <a:gd name="T78" fmla="*/ 4039 w 4499"/>
                  <a:gd name="T79" fmla="*/ 1 h 46"/>
                  <a:gd name="T80" fmla="*/ 4141 w 4499"/>
                  <a:gd name="T81" fmla="*/ 1 h 46"/>
                  <a:gd name="T82" fmla="*/ 4243 w 4499"/>
                  <a:gd name="T83" fmla="*/ 1 h 46"/>
                  <a:gd name="T84" fmla="*/ 4346 w 4499"/>
                  <a:gd name="T85" fmla="*/ 1 h 46"/>
                  <a:gd name="T86" fmla="*/ 4448 w 4499"/>
                  <a:gd name="T87" fmla="*/ 1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4499" h="46">
                    <a:moveTo>
                      <a:pt x="0" y="46"/>
                    </a:moveTo>
                    <a:cubicBezTo>
                      <a:pt x="8" y="39"/>
                      <a:pt x="34" y="1"/>
                      <a:pt x="51" y="1"/>
                    </a:cubicBezTo>
                    <a:cubicBezTo>
                      <a:pt x="68" y="1"/>
                      <a:pt x="84" y="46"/>
                      <a:pt x="101" y="46"/>
                    </a:cubicBezTo>
                    <a:cubicBezTo>
                      <a:pt x="118" y="46"/>
                      <a:pt x="136" y="1"/>
                      <a:pt x="153" y="1"/>
                    </a:cubicBezTo>
                    <a:cubicBezTo>
                      <a:pt x="170" y="1"/>
                      <a:pt x="187" y="46"/>
                      <a:pt x="204" y="46"/>
                    </a:cubicBezTo>
                    <a:cubicBezTo>
                      <a:pt x="221" y="46"/>
                      <a:pt x="238" y="1"/>
                      <a:pt x="255" y="1"/>
                    </a:cubicBezTo>
                    <a:cubicBezTo>
                      <a:pt x="272" y="1"/>
                      <a:pt x="290" y="46"/>
                      <a:pt x="307" y="46"/>
                    </a:cubicBezTo>
                    <a:cubicBezTo>
                      <a:pt x="324" y="46"/>
                      <a:pt x="340" y="1"/>
                      <a:pt x="357" y="1"/>
                    </a:cubicBezTo>
                    <a:cubicBezTo>
                      <a:pt x="374" y="1"/>
                      <a:pt x="392" y="46"/>
                      <a:pt x="409" y="46"/>
                    </a:cubicBezTo>
                    <a:cubicBezTo>
                      <a:pt x="426" y="46"/>
                      <a:pt x="443" y="1"/>
                      <a:pt x="460" y="1"/>
                    </a:cubicBezTo>
                    <a:cubicBezTo>
                      <a:pt x="477" y="1"/>
                      <a:pt x="494" y="46"/>
                      <a:pt x="511" y="46"/>
                    </a:cubicBezTo>
                    <a:cubicBezTo>
                      <a:pt x="528" y="46"/>
                      <a:pt x="545" y="1"/>
                      <a:pt x="562" y="1"/>
                    </a:cubicBezTo>
                    <a:cubicBezTo>
                      <a:pt x="579" y="1"/>
                      <a:pt x="596" y="46"/>
                      <a:pt x="613" y="46"/>
                    </a:cubicBezTo>
                    <a:cubicBezTo>
                      <a:pt x="630" y="46"/>
                      <a:pt x="647" y="1"/>
                      <a:pt x="664" y="1"/>
                    </a:cubicBezTo>
                    <a:cubicBezTo>
                      <a:pt x="681" y="1"/>
                      <a:pt x="699" y="46"/>
                      <a:pt x="716" y="46"/>
                    </a:cubicBezTo>
                    <a:cubicBezTo>
                      <a:pt x="733" y="46"/>
                      <a:pt x="750" y="1"/>
                      <a:pt x="767" y="1"/>
                    </a:cubicBezTo>
                    <a:cubicBezTo>
                      <a:pt x="784" y="1"/>
                      <a:pt x="800" y="46"/>
                      <a:pt x="817" y="46"/>
                    </a:cubicBezTo>
                    <a:cubicBezTo>
                      <a:pt x="834" y="46"/>
                      <a:pt x="852" y="1"/>
                      <a:pt x="869" y="1"/>
                    </a:cubicBezTo>
                    <a:cubicBezTo>
                      <a:pt x="886" y="1"/>
                      <a:pt x="903" y="46"/>
                      <a:pt x="920" y="46"/>
                    </a:cubicBezTo>
                    <a:cubicBezTo>
                      <a:pt x="937" y="46"/>
                      <a:pt x="954" y="1"/>
                      <a:pt x="971" y="1"/>
                    </a:cubicBezTo>
                    <a:cubicBezTo>
                      <a:pt x="988" y="1"/>
                      <a:pt x="1005" y="46"/>
                      <a:pt x="1022" y="46"/>
                    </a:cubicBezTo>
                    <a:cubicBezTo>
                      <a:pt x="1039" y="46"/>
                      <a:pt x="1056" y="1"/>
                      <a:pt x="1073" y="1"/>
                    </a:cubicBezTo>
                    <a:cubicBezTo>
                      <a:pt x="1090" y="1"/>
                      <a:pt x="1108" y="46"/>
                      <a:pt x="1125" y="46"/>
                    </a:cubicBezTo>
                    <a:cubicBezTo>
                      <a:pt x="1142" y="46"/>
                      <a:pt x="1159" y="1"/>
                      <a:pt x="1176" y="1"/>
                    </a:cubicBezTo>
                    <a:cubicBezTo>
                      <a:pt x="1193" y="1"/>
                      <a:pt x="1209" y="46"/>
                      <a:pt x="1226" y="46"/>
                    </a:cubicBezTo>
                    <a:cubicBezTo>
                      <a:pt x="1243" y="46"/>
                      <a:pt x="1261" y="1"/>
                      <a:pt x="1278" y="1"/>
                    </a:cubicBezTo>
                    <a:cubicBezTo>
                      <a:pt x="1295" y="1"/>
                      <a:pt x="1312" y="46"/>
                      <a:pt x="1329" y="46"/>
                    </a:cubicBezTo>
                    <a:cubicBezTo>
                      <a:pt x="1346" y="46"/>
                      <a:pt x="1363" y="1"/>
                      <a:pt x="1380" y="1"/>
                    </a:cubicBezTo>
                    <a:cubicBezTo>
                      <a:pt x="1397" y="1"/>
                      <a:pt x="1415" y="46"/>
                      <a:pt x="1432" y="46"/>
                    </a:cubicBezTo>
                    <a:cubicBezTo>
                      <a:pt x="1449" y="46"/>
                      <a:pt x="1465" y="1"/>
                      <a:pt x="1482" y="1"/>
                    </a:cubicBezTo>
                    <a:cubicBezTo>
                      <a:pt x="1499" y="1"/>
                      <a:pt x="1516" y="46"/>
                      <a:pt x="1533" y="46"/>
                    </a:cubicBezTo>
                    <a:cubicBezTo>
                      <a:pt x="1550" y="46"/>
                      <a:pt x="1568" y="1"/>
                      <a:pt x="1585" y="1"/>
                    </a:cubicBezTo>
                    <a:cubicBezTo>
                      <a:pt x="1602" y="1"/>
                      <a:pt x="1619" y="46"/>
                      <a:pt x="1636" y="46"/>
                    </a:cubicBezTo>
                    <a:cubicBezTo>
                      <a:pt x="1653" y="46"/>
                      <a:pt x="1670" y="1"/>
                      <a:pt x="1687" y="1"/>
                    </a:cubicBezTo>
                    <a:cubicBezTo>
                      <a:pt x="1704" y="1"/>
                      <a:pt x="1721" y="46"/>
                      <a:pt x="1738" y="46"/>
                    </a:cubicBezTo>
                    <a:cubicBezTo>
                      <a:pt x="1755" y="46"/>
                      <a:pt x="1772" y="1"/>
                      <a:pt x="1789" y="1"/>
                    </a:cubicBezTo>
                    <a:cubicBezTo>
                      <a:pt x="1806" y="1"/>
                      <a:pt x="1824" y="46"/>
                      <a:pt x="1841" y="46"/>
                    </a:cubicBezTo>
                    <a:cubicBezTo>
                      <a:pt x="1858" y="46"/>
                      <a:pt x="1875" y="1"/>
                      <a:pt x="1892" y="1"/>
                    </a:cubicBezTo>
                    <a:cubicBezTo>
                      <a:pt x="1909" y="1"/>
                      <a:pt x="1925" y="46"/>
                      <a:pt x="1942" y="46"/>
                    </a:cubicBezTo>
                    <a:cubicBezTo>
                      <a:pt x="1959" y="46"/>
                      <a:pt x="1977" y="1"/>
                      <a:pt x="1994" y="1"/>
                    </a:cubicBezTo>
                    <a:cubicBezTo>
                      <a:pt x="2011" y="1"/>
                      <a:pt x="2028" y="46"/>
                      <a:pt x="2045" y="46"/>
                    </a:cubicBezTo>
                    <a:cubicBezTo>
                      <a:pt x="2062" y="46"/>
                      <a:pt x="2079" y="1"/>
                      <a:pt x="2096" y="1"/>
                    </a:cubicBezTo>
                    <a:cubicBezTo>
                      <a:pt x="2113" y="1"/>
                      <a:pt x="2130" y="46"/>
                      <a:pt x="2147" y="46"/>
                    </a:cubicBezTo>
                    <a:cubicBezTo>
                      <a:pt x="2164" y="46"/>
                      <a:pt x="2181" y="1"/>
                      <a:pt x="2198" y="1"/>
                    </a:cubicBezTo>
                    <a:cubicBezTo>
                      <a:pt x="2215" y="1"/>
                      <a:pt x="2232" y="46"/>
                      <a:pt x="2249" y="46"/>
                    </a:cubicBezTo>
                    <a:cubicBezTo>
                      <a:pt x="2266" y="46"/>
                      <a:pt x="2284" y="1"/>
                      <a:pt x="2301" y="1"/>
                    </a:cubicBezTo>
                    <a:cubicBezTo>
                      <a:pt x="2318" y="1"/>
                      <a:pt x="2336" y="46"/>
                      <a:pt x="2353" y="46"/>
                    </a:cubicBezTo>
                    <a:cubicBezTo>
                      <a:pt x="2370" y="46"/>
                      <a:pt x="2386" y="1"/>
                      <a:pt x="2403" y="1"/>
                    </a:cubicBezTo>
                    <a:cubicBezTo>
                      <a:pt x="2420" y="1"/>
                      <a:pt x="2437" y="46"/>
                      <a:pt x="2454" y="46"/>
                    </a:cubicBezTo>
                    <a:cubicBezTo>
                      <a:pt x="2471" y="46"/>
                      <a:pt x="2488" y="1"/>
                      <a:pt x="2505" y="1"/>
                    </a:cubicBezTo>
                    <a:cubicBezTo>
                      <a:pt x="2522" y="1"/>
                      <a:pt x="2540" y="46"/>
                      <a:pt x="2557" y="46"/>
                    </a:cubicBezTo>
                    <a:cubicBezTo>
                      <a:pt x="2574" y="46"/>
                      <a:pt x="2590" y="1"/>
                      <a:pt x="2607" y="1"/>
                    </a:cubicBezTo>
                    <a:cubicBezTo>
                      <a:pt x="2624" y="1"/>
                      <a:pt x="2641" y="46"/>
                      <a:pt x="2658" y="46"/>
                    </a:cubicBezTo>
                    <a:cubicBezTo>
                      <a:pt x="2675" y="46"/>
                      <a:pt x="2693" y="1"/>
                      <a:pt x="2710" y="1"/>
                    </a:cubicBezTo>
                    <a:cubicBezTo>
                      <a:pt x="2727" y="1"/>
                      <a:pt x="2744" y="46"/>
                      <a:pt x="2761" y="46"/>
                    </a:cubicBezTo>
                    <a:cubicBezTo>
                      <a:pt x="2778" y="46"/>
                      <a:pt x="2794" y="1"/>
                      <a:pt x="2811" y="1"/>
                    </a:cubicBezTo>
                    <a:cubicBezTo>
                      <a:pt x="2828" y="1"/>
                      <a:pt x="2846" y="46"/>
                      <a:pt x="2863" y="46"/>
                    </a:cubicBezTo>
                    <a:cubicBezTo>
                      <a:pt x="2880" y="46"/>
                      <a:pt x="2897" y="1"/>
                      <a:pt x="2914" y="1"/>
                    </a:cubicBezTo>
                    <a:cubicBezTo>
                      <a:pt x="2931" y="1"/>
                      <a:pt x="2948" y="46"/>
                      <a:pt x="2965" y="46"/>
                    </a:cubicBezTo>
                    <a:cubicBezTo>
                      <a:pt x="2982" y="46"/>
                      <a:pt x="3000" y="1"/>
                      <a:pt x="3017" y="1"/>
                    </a:cubicBezTo>
                    <a:cubicBezTo>
                      <a:pt x="3034" y="1"/>
                      <a:pt x="3050" y="46"/>
                      <a:pt x="3067" y="46"/>
                    </a:cubicBezTo>
                    <a:cubicBezTo>
                      <a:pt x="3084" y="46"/>
                      <a:pt x="3102" y="2"/>
                      <a:pt x="3119" y="1"/>
                    </a:cubicBezTo>
                    <a:cubicBezTo>
                      <a:pt x="3136" y="0"/>
                      <a:pt x="3155" y="40"/>
                      <a:pt x="3172" y="40"/>
                    </a:cubicBezTo>
                    <a:cubicBezTo>
                      <a:pt x="3189" y="40"/>
                      <a:pt x="3204" y="0"/>
                      <a:pt x="3221" y="1"/>
                    </a:cubicBezTo>
                    <a:cubicBezTo>
                      <a:pt x="3238" y="2"/>
                      <a:pt x="3255" y="46"/>
                      <a:pt x="3272" y="46"/>
                    </a:cubicBezTo>
                    <a:cubicBezTo>
                      <a:pt x="3289" y="46"/>
                      <a:pt x="3306" y="1"/>
                      <a:pt x="3323" y="1"/>
                    </a:cubicBezTo>
                    <a:cubicBezTo>
                      <a:pt x="3340" y="1"/>
                      <a:pt x="3357" y="46"/>
                      <a:pt x="3374" y="46"/>
                    </a:cubicBezTo>
                    <a:cubicBezTo>
                      <a:pt x="3391" y="46"/>
                      <a:pt x="3409" y="1"/>
                      <a:pt x="3426" y="1"/>
                    </a:cubicBezTo>
                    <a:cubicBezTo>
                      <a:pt x="3443" y="1"/>
                      <a:pt x="3459" y="46"/>
                      <a:pt x="3476" y="46"/>
                    </a:cubicBezTo>
                    <a:cubicBezTo>
                      <a:pt x="3493" y="46"/>
                      <a:pt x="3510" y="1"/>
                      <a:pt x="3527" y="1"/>
                    </a:cubicBezTo>
                    <a:cubicBezTo>
                      <a:pt x="3544" y="1"/>
                      <a:pt x="3562" y="46"/>
                      <a:pt x="3579" y="46"/>
                    </a:cubicBezTo>
                    <a:cubicBezTo>
                      <a:pt x="3596" y="46"/>
                      <a:pt x="3613" y="1"/>
                      <a:pt x="3630" y="1"/>
                    </a:cubicBezTo>
                    <a:cubicBezTo>
                      <a:pt x="3647" y="1"/>
                      <a:pt x="3665" y="46"/>
                      <a:pt x="3682" y="46"/>
                    </a:cubicBezTo>
                    <a:cubicBezTo>
                      <a:pt x="3699" y="46"/>
                      <a:pt x="3715" y="1"/>
                      <a:pt x="3732" y="1"/>
                    </a:cubicBezTo>
                    <a:cubicBezTo>
                      <a:pt x="3749" y="1"/>
                      <a:pt x="3766" y="46"/>
                      <a:pt x="3783" y="46"/>
                    </a:cubicBezTo>
                    <a:cubicBezTo>
                      <a:pt x="3800" y="46"/>
                      <a:pt x="3818" y="1"/>
                      <a:pt x="3835" y="1"/>
                    </a:cubicBezTo>
                    <a:cubicBezTo>
                      <a:pt x="3852" y="1"/>
                      <a:pt x="3869" y="46"/>
                      <a:pt x="3886" y="46"/>
                    </a:cubicBezTo>
                    <a:cubicBezTo>
                      <a:pt x="3903" y="46"/>
                      <a:pt x="3919" y="1"/>
                      <a:pt x="3936" y="1"/>
                    </a:cubicBezTo>
                    <a:cubicBezTo>
                      <a:pt x="3953" y="1"/>
                      <a:pt x="3971" y="46"/>
                      <a:pt x="3988" y="46"/>
                    </a:cubicBezTo>
                    <a:cubicBezTo>
                      <a:pt x="4005" y="46"/>
                      <a:pt x="4022" y="1"/>
                      <a:pt x="4039" y="1"/>
                    </a:cubicBezTo>
                    <a:cubicBezTo>
                      <a:pt x="4056" y="1"/>
                      <a:pt x="4073" y="46"/>
                      <a:pt x="4090" y="46"/>
                    </a:cubicBezTo>
                    <a:cubicBezTo>
                      <a:pt x="4107" y="46"/>
                      <a:pt x="4124" y="1"/>
                      <a:pt x="4141" y="1"/>
                    </a:cubicBezTo>
                    <a:cubicBezTo>
                      <a:pt x="4158" y="1"/>
                      <a:pt x="4175" y="46"/>
                      <a:pt x="4192" y="46"/>
                    </a:cubicBezTo>
                    <a:cubicBezTo>
                      <a:pt x="4209" y="46"/>
                      <a:pt x="4226" y="1"/>
                      <a:pt x="4243" y="1"/>
                    </a:cubicBezTo>
                    <a:cubicBezTo>
                      <a:pt x="4260" y="1"/>
                      <a:pt x="4278" y="46"/>
                      <a:pt x="4295" y="46"/>
                    </a:cubicBezTo>
                    <a:cubicBezTo>
                      <a:pt x="4312" y="46"/>
                      <a:pt x="4329" y="1"/>
                      <a:pt x="4346" y="1"/>
                    </a:cubicBezTo>
                    <a:cubicBezTo>
                      <a:pt x="4363" y="1"/>
                      <a:pt x="4380" y="46"/>
                      <a:pt x="4397" y="46"/>
                    </a:cubicBezTo>
                    <a:cubicBezTo>
                      <a:pt x="4414" y="46"/>
                      <a:pt x="4431" y="1"/>
                      <a:pt x="4448" y="1"/>
                    </a:cubicBezTo>
                    <a:cubicBezTo>
                      <a:pt x="4465" y="1"/>
                      <a:pt x="4491" y="39"/>
                      <a:pt x="4499" y="46"/>
                    </a:cubicBezTo>
                  </a:path>
                </a:pathLst>
              </a:custGeom>
              <a:noFill/>
              <a:ln w="6350">
                <a:solidFill>
                  <a:schemeClr val="accent1">
                    <a:lumMod val="90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49570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381671" rtl="0" eaLnBrk="1" latinLnBrk="0" hangingPunct="1">
        <a:lnSpc>
          <a:spcPct val="90000"/>
        </a:lnSpc>
        <a:spcBef>
          <a:spcPct val="0"/>
        </a:spcBef>
        <a:buNone/>
        <a:defRPr kumimoji="1" sz="18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5418" indent="-95418" algn="l" defTabSz="381671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169" kern="1200">
          <a:solidFill>
            <a:schemeClr val="tx1"/>
          </a:solidFill>
          <a:latin typeface="+mn-lt"/>
          <a:ea typeface="+mn-ea"/>
          <a:cs typeface="+mn-cs"/>
        </a:defRPr>
      </a:lvl1pPr>
      <a:lvl2pPr marL="286253" indent="-95418" algn="l" defTabSz="381671" rtl="0" eaLnBrk="1" latinLnBrk="0" hangingPunct="1">
        <a:lnSpc>
          <a:spcPct val="90000"/>
        </a:lnSpc>
        <a:spcBef>
          <a:spcPts val="209"/>
        </a:spcBef>
        <a:buFont typeface="Arial" panose="020B0604020202020204" pitchFamily="34" charset="0"/>
        <a:buChar char="•"/>
        <a:defRPr kumimoji="1" sz="1002" kern="1200">
          <a:solidFill>
            <a:schemeClr val="tx1"/>
          </a:solidFill>
          <a:latin typeface="+mn-lt"/>
          <a:ea typeface="+mn-ea"/>
          <a:cs typeface="+mn-cs"/>
        </a:defRPr>
      </a:lvl2pPr>
      <a:lvl3pPr marL="477088" indent="-95418" algn="l" defTabSz="381671" rtl="0" eaLnBrk="1" latinLnBrk="0" hangingPunct="1">
        <a:lnSpc>
          <a:spcPct val="90000"/>
        </a:lnSpc>
        <a:spcBef>
          <a:spcPts val="209"/>
        </a:spcBef>
        <a:buFont typeface="Arial" panose="020B0604020202020204" pitchFamily="34" charset="0"/>
        <a:buChar char="•"/>
        <a:defRPr kumimoji="1" sz="835" kern="1200">
          <a:solidFill>
            <a:schemeClr val="tx1"/>
          </a:solidFill>
          <a:latin typeface="+mn-lt"/>
          <a:ea typeface="+mn-ea"/>
          <a:cs typeface="+mn-cs"/>
        </a:defRPr>
      </a:lvl3pPr>
      <a:lvl4pPr marL="667923" indent="-95418" algn="l" defTabSz="381671" rtl="0" eaLnBrk="1" latinLnBrk="0" hangingPunct="1">
        <a:lnSpc>
          <a:spcPct val="90000"/>
        </a:lnSpc>
        <a:spcBef>
          <a:spcPts val="209"/>
        </a:spcBef>
        <a:buFont typeface="Arial" panose="020B0604020202020204" pitchFamily="34" charset="0"/>
        <a:buChar char="•"/>
        <a:defRPr kumimoji="1" sz="751" kern="1200">
          <a:solidFill>
            <a:schemeClr val="tx1"/>
          </a:solidFill>
          <a:latin typeface="+mn-lt"/>
          <a:ea typeface="+mn-ea"/>
          <a:cs typeface="+mn-cs"/>
        </a:defRPr>
      </a:lvl4pPr>
      <a:lvl5pPr marL="858759" indent="-95418" algn="l" defTabSz="381671" rtl="0" eaLnBrk="1" latinLnBrk="0" hangingPunct="1">
        <a:lnSpc>
          <a:spcPct val="90000"/>
        </a:lnSpc>
        <a:spcBef>
          <a:spcPts val="209"/>
        </a:spcBef>
        <a:buFont typeface="Arial" panose="020B0604020202020204" pitchFamily="34" charset="0"/>
        <a:buChar char="•"/>
        <a:defRPr kumimoji="1" sz="751" kern="1200">
          <a:solidFill>
            <a:schemeClr val="tx1"/>
          </a:solidFill>
          <a:latin typeface="+mn-lt"/>
          <a:ea typeface="+mn-ea"/>
          <a:cs typeface="+mn-cs"/>
        </a:defRPr>
      </a:lvl5pPr>
      <a:lvl6pPr marL="1049594" indent="-95418" algn="l" defTabSz="381671" rtl="0" eaLnBrk="1" latinLnBrk="0" hangingPunct="1">
        <a:lnSpc>
          <a:spcPct val="90000"/>
        </a:lnSpc>
        <a:spcBef>
          <a:spcPts val="209"/>
        </a:spcBef>
        <a:buFont typeface="Arial" panose="020B0604020202020204" pitchFamily="34" charset="0"/>
        <a:buChar char="•"/>
        <a:defRPr kumimoji="1" sz="751" kern="1200">
          <a:solidFill>
            <a:schemeClr val="tx1"/>
          </a:solidFill>
          <a:latin typeface="+mn-lt"/>
          <a:ea typeface="+mn-ea"/>
          <a:cs typeface="+mn-cs"/>
        </a:defRPr>
      </a:lvl6pPr>
      <a:lvl7pPr marL="1240429" indent="-95418" algn="l" defTabSz="381671" rtl="0" eaLnBrk="1" latinLnBrk="0" hangingPunct="1">
        <a:lnSpc>
          <a:spcPct val="90000"/>
        </a:lnSpc>
        <a:spcBef>
          <a:spcPts val="209"/>
        </a:spcBef>
        <a:buFont typeface="Arial" panose="020B0604020202020204" pitchFamily="34" charset="0"/>
        <a:buChar char="•"/>
        <a:defRPr kumimoji="1" sz="751" kern="1200">
          <a:solidFill>
            <a:schemeClr val="tx1"/>
          </a:solidFill>
          <a:latin typeface="+mn-lt"/>
          <a:ea typeface="+mn-ea"/>
          <a:cs typeface="+mn-cs"/>
        </a:defRPr>
      </a:lvl7pPr>
      <a:lvl8pPr marL="1431265" indent="-95418" algn="l" defTabSz="381671" rtl="0" eaLnBrk="1" latinLnBrk="0" hangingPunct="1">
        <a:lnSpc>
          <a:spcPct val="90000"/>
        </a:lnSpc>
        <a:spcBef>
          <a:spcPts val="209"/>
        </a:spcBef>
        <a:buFont typeface="Arial" panose="020B0604020202020204" pitchFamily="34" charset="0"/>
        <a:buChar char="•"/>
        <a:defRPr kumimoji="1" sz="751" kern="1200">
          <a:solidFill>
            <a:schemeClr val="tx1"/>
          </a:solidFill>
          <a:latin typeface="+mn-lt"/>
          <a:ea typeface="+mn-ea"/>
          <a:cs typeface="+mn-cs"/>
        </a:defRPr>
      </a:lvl8pPr>
      <a:lvl9pPr marL="1622100" indent="-95418" algn="l" defTabSz="381671" rtl="0" eaLnBrk="1" latinLnBrk="0" hangingPunct="1">
        <a:lnSpc>
          <a:spcPct val="90000"/>
        </a:lnSpc>
        <a:spcBef>
          <a:spcPts val="209"/>
        </a:spcBef>
        <a:buFont typeface="Arial" panose="020B0604020202020204" pitchFamily="34" charset="0"/>
        <a:buChar char="•"/>
        <a:defRPr kumimoji="1" sz="7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1671" rtl="0" eaLnBrk="1" latinLnBrk="0" hangingPunct="1">
        <a:defRPr kumimoji="1" sz="751" kern="1200">
          <a:solidFill>
            <a:schemeClr val="tx1"/>
          </a:solidFill>
          <a:latin typeface="+mn-lt"/>
          <a:ea typeface="+mn-ea"/>
          <a:cs typeface="+mn-cs"/>
        </a:defRPr>
      </a:lvl1pPr>
      <a:lvl2pPr marL="190835" algn="l" defTabSz="381671" rtl="0" eaLnBrk="1" latinLnBrk="0" hangingPunct="1">
        <a:defRPr kumimoji="1" sz="751" kern="1200">
          <a:solidFill>
            <a:schemeClr val="tx1"/>
          </a:solidFill>
          <a:latin typeface="+mn-lt"/>
          <a:ea typeface="+mn-ea"/>
          <a:cs typeface="+mn-cs"/>
        </a:defRPr>
      </a:lvl2pPr>
      <a:lvl3pPr marL="381671" algn="l" defTabSz="381671" rtl="0" eaLnBrk="1" latinLnBrk="0" hangingPunct="1">
        <a:defRPr kumimoji="1" sz="751" kern="1200">
          <a:solidFill>
            <a:schemeClr val="tx1"/>
          </a:solidFill>
          <a:latin typeface="+mn-lt"/>
          <a:ea typeface="+mn-ea"/>
          <a:cs typeface="+mn-cs"/>
        </a:defRPr>
      </a:lvl3pPr>
      <a:lvl4pPr marL="572506" algn="l" defTabSz="381671" rtl="0" eaLnBrk="1" latinLnBrk="0" hangingPunct="1">
        <a:defRPr kumimoji="1" sz="751" kern="1200">
          <a:solidFill>
            <a:schemeClr val="tx1"/>
          </a:solidFill>
          <a:latin typeface="+mn-lt"/>
          <a:ea typeface="+mn-ea"/>
          <a:cs typeface="+mn-cs"/>
        </a:defRPr>
      </a:lvl4pPr>
      <a:lvl5pPr marL="763341" algn="l" defTabSz="381671" rtl="0" eaLnBrk="1" latinLnBrk="0" hangingPunct="1">
        <a:defRPr kumimoji="1" sz="751" kern="1200">
          <a:solidFill>
            <a:schemeClr val="tx1"/>
          </a:solidFill>
          <a:latin typeface="+mn-lt"/>
          <a:ea typeface="+mn-ea"/>
          <a:cs typeface="+mn-cs"/>
        </a:defRPr>
      </a:lvl5pPr>
      <a:lvl6pPr marL="954176" algn="l" defTabSz="381671" rtl="0" eaLnBrk="1" latinLnBrk="0" hangingPunct="1">
        <a:defRPr kumimoji="1" sz="751" kern="1200">
          <a:solidFill>
            <a:schemeClr val="tx1"/>
          </a:solidFill>
          <a:latin typeface="+mn-lt"/>
          <a:ea typeface="+mn-ea"/>
          <a:cs typeface="+mn-cs"/>
        </a:defRPr>
      </a:lvl6pPr>
      <a:lvl7pPr marL="1145012" algn="l" defTabSz="381671" rtl="0" eaLnBrk="1" latinLnBrk="0" hangingPunct="1">
        <a:defRPr kumimoji="1" sz="751" kern="1200">
          <a:solidFill>
            <a:schemeClr val="tx1"/>
          </a:solidFill>
          <a:latin typeface="+mn-lt"/>
          <a:ea typeface="+mn-ea"/>
          <a:cs typeface="+mn-cs"/>
        </a:defRPr>
      </a:lvl7pPr>
      <a:lvl8pPr marL="1335847" algn="l" defTabSz="381671" rtl="0" eaLnBrk="1" latinLnBrk="0" hangingPunct="1">
        <a:defRPr kumimoji="1" sz="751" kern="1200">
          <a:solidFill>
            <a:schemeClr val="tx1"/>
          </a:solidFill>
          <a:latin typeface="+mn-lt"/>
          <a:ea typeface="+mn-ea"/>
          <a:cs typeface="+mn-cs"/>
        </a:defRPr>
      </a:lvl8pPr>
      <a:lvl9pPr marL="1526682" algn="l" defTabSz="381671" rtl="0" eaLnBrk="1" latinLnBrk="0" hangingPunct="1">
        <a:defRPr kumimoji="1" sz="7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4394B94-C3CD-4901-84AD-C8AB66829281}"/>
              </a:ext>
            </a:extLst>
          </p:cNvPr>
          <p:cNvSpPr txBox="1"/>
          <p:nvPr/>
        </p:nvSpPr>
        <p:spPr>
          <a:xfrm>
            <a:off x="209857" y="2351314"/>
            <a:ext cx="35702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住所等を記載するエリアとしてご利用ください。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14617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11</Words>
  <Application>Microsoft Office PowerPoint</Application>
  <PresentationFormat>ユーザー設定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ＭＳ 明朝</vt:lpstr>
      <vt:lpstr>Biome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桑原 高明</dc:creator>
  <cp:lastModifiedBy>桑原 高明</cp:lastModifiedBy>
  <cp:revision>10</cp:revision>
  <dcterms:created xsi:type="dcterms:W3CDTF">2021-08-23T08:39:09Z</dcterms:created>
  <dcterms:modified xsi:type="dcterms:W3CDTF">2021-08-25T01:16:22Z</dcterms:modified>
</cp:coreProperties>
</file>